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Default Extension="mp4" ContentType="video/mp4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Default Extension="svg" ContentType="image/svg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4" r:id="rId2"/>
  </p:sldMasterIdLst>
  <p:notesMasterIdLst>
    <p:notesMasterId r:id="rId49"/>
  </p:notesMasterIdLst>
  <p:sldIdLst>
    <p:sldId id="256" r:id="rId3"/>
    <p:sldId id="301" r:id="rId4"/>
    <p:sldId id="283" r:id="rId5"/>
    <p:sldId id="306" r:id="rId6"/>
    <p:sldId id="297" r:id="rId7"/>
    <p:sldId id="319" r:id="rId8"/>
    <p:sldId id="257" r:id="rId9"/>
    <p:sldId id="280" r:id="rId10"/>
    <p:sldId id="321" r:id="rId11"/>
    <p:sldId id="322" r:id="rId12"/>
    <p:sldId id="415" r:id="rId13"/>
    <p:sldId id="375" r:id="rId14"/>
    <p:sldId id="330" r:id="rId15"/>
    <p:sldId id="343" r:id="rId16"/>
    <p:sldId id="423" r:id="rId17"/>
    <p:sldId id="373" r:id="rId18"/>
    <p:sldId id="281" r:id="rId19"/>
    <p:sldId id="327" r:id="rId20"/>
    <p:sldId id="378" r:id="rId21"/>
    <p:sldId id="296" r:id="rId22"/>
    <p:sldId id="381" r:id="rId23"/>
    <p:sldId id="433" r:id="rId24"/>
    <p:sldId id="434" r:id="rId25"/>
    <p:sldId id="382" r:id="rId26"/>
    <p:sldId id="383" r:id="rId27"/>
    <p:sldId id="384" r:id="rId28"/>
    <p:sldId id="424" r:id="rId29"/>
    <p:sldId id="334" r:id="rId30"/>
    <p:sldId id="379" r:id="rId31"/>
    <p:sldId id="380" r:id="rId32"/>
    <p:sldId id="428" r:id="rId33"/>
    <p:sldId id="429" r:id="rId34"/>
    <p:sldId id="422" r:id="rId35"/>
    <p:sldId id="369" r:id="rId36"/>
    <p:sldId id="371" r:id="rId37"/>
    <p:sldId id="372" r:id="rId38"/>
    <p:sldId id="430" r:id="rId39"/>
    <p:sldId id="421" r:id="rId40"/>
    <p:sldId id="431" r:id="rId41"/>
    <p:sldId id="427" r:id="rId42"/>
    <p:sldId id="426" r:id="rId43"/>
    <p:sldId id="274" r:id="rId44"/>
    <p:sldId id="425" r:id="rId45"/>
    <p:sldId id="412" r:id="rId46"/>
    <p:sldId id="309" r:id="rId47"/>
    <p:sldId id="305" r:id="rId48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BE4D5"/>
    <a:srgbClr val="CCCC00"/>
    <a:srgbClr val="E7E7E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26" autoAdjust="0"/>
    <p:restoredTop sz="94610"/>
  </p:normalViewPr>
  <p:slideViewPr>
    <p:cSldViewPr snapToGrid="0" snapToObjects="1">
      <p:cViewPr varScale="1">
        <p:scale>
          <a:sx n="69" d="100"/>
          <a:sy n="69" d="100"/>
        </p:scale>
        <p:origin x="-634" y="-8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-6529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41.png"/><Relationship Id="rId1" Type="http://schemas.openxmlformats.org/officeDocument/2006/relationships/image" Target="../media/image131.png"/><Relationship Id="rId4" Type="http://schemas.openxmlformats.org/officeDocument/2006/relationships/image" Target="../media/image16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851949-3D2D-4065-BEDB-947D0C6D62D4}" type="doc">
      <dgm:prSet loTypeId="urn:microsoft.com/office/officeart/2005/8/layout/hList7#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82155E0-7D83-44C5-82CB-E7B10B940CDD}">
      <dgm:prSet/>
      <dgm:spPr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71000" r="-71000"/>
          </a:stretch>
        </a:blipFill>
        <a:effectLst>
          <a:glow rad="1397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pPr rtl="0"/>
          <a:r>
            <a:rPr lang="ru-RU" b="1" dirty="0">
              <a:solidFill>
                <a:schemeClr val="tx1"/>
              </a:solidFill>
            </a:rPr>
            <a:t>2. У </a:t>
          </a:r>
          <a:r>
            <a:rPr lang="ru-RU" b="1" dirty="0" err="1">
              <a:solidFill>
                <a:schemeClr val="tx1"/>
              </a:solidFill>
            </a:rPr>
            <a:t>кожній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дитині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бачити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неповторну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особистість</a:t>
          </a:r>
          <a:r>
            <a:rPr lang="ru-RU" b="1" dirty="0">
              <a:solidFill>
                <a:schemeClr val="tx1"/>
              </a:solidFill>
            </a:rPr>
            <a:t>, </a:t>
          </a:r>
          <a:r>
            <a:rPr lang="ru-RU" b="1" dirty="0" err="1">
              <a:solidFill>
                <a:schemeClr val="tx1"/>
              </a:solidFill>
            </a:rPr>
            <a:t>індивідуальність</a:t>
          </a:r>
          <a:r>
            <a:rPr lang="ru-RU" dirty="0"/>
            <a:t>.</a:t>
          </a:r>
        </a:p>
      </dgm:t>
    </dgm:pt>
    <dgm:pt modelId="{B2CB364E-1B8A-4B3A-84F7-B1B1B176A215}" type="parTrans" cxnId="{F0D7FE53-29AD-4333-AF51-C2B8F4A4C867}">
      <dgm:prSet/>
      <dgm:spPr/>
      <dgm:t>
        <a:bodyPr/>
        <a:lstStyle/>
        <a:p>
          <a:endParaRPr lang="ru-RU"/>
        </a:p>
      </dgm:t>
    </dgm:pt>
    <dgm:pt modelId="{08F7D857-0AE3-4DEA-BF92-C7F9B5ECC1DE}" type="sibTrans" cxnId="{F0D7FE53-29AD-4333-AF51-C2B8F4A4C867}">
      <dgm:prSet/>
      <dgm:spPr/>
      <dgm:t>
        <a:bodyPr/>
        <a:lstStyle/>
        <a:p>
          <a:endParaRPr lang="ru-RU"/>
        </a:p>
      </dgm:t>
    </dgm:pt>
    <dgm:pt modelId="{12511222-96E1-46D4-89E9-1297DFA7D1C6}">
      <dgm:prSet/>
      <dgm:spPr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71000" r="-71000"/>
          </a:stretch>
        </a:blipFill>
        <a:effectLst>
          <a:glow rad="1397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pPr rtl="0"/>
          <a:r>
            <a:rPr lang="ru-RU" b="1" dirty="0">
              <a:solidFill>
                <a:schemeClr val="tx1"/>
              </a:solidFill>
            </a:rPr>
            <a:t>3. </a:t>
          </a:r>
          <a:r>
            <a:rPr lang="ru-RU" b="1" dirty="0" err="1">
              <a:solidFill>
                <a:schemeClr val="tx1"/>
              </a:solidFill>
            </a:rPr>
            <a:t>Кожну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хвилину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перебування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дитини</a:t>
          </a:r>
          <a:r>
            <a:rPr lang="ru-RU" b="1" dirty="0">
              <a:solidFill>
                <a:schemeClr val="tx1"/>
              </a:solidFill>
            </a:rPr>
            <a:t> в </a:t>
          </a:r>
          <a:r>
            <a:rPr lang="ru-RU" b="1" dirty="0" err="1">
              <a:solidFill>
                <a:schemeClr val="tx1"/>
              </a:solidFill>
            </a:rPr>
            <a:t>класі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перетворити</a:t>
          </a:r>
          <a:r>
            <a:rPr lang="ru-RU" b="1" dirty="0">
              <a:solidFill>
                <a:schemeClr val="tx1"/>
              </a:solidFill>
            </a:rPr>
            <a:t> для </a:t>
          </a:r>
          <a:r>
            <a:rPr lang="ru-RU" b="1" dirty="0" err="1">
              <a:solidFill>
                <a:schemeClr val="tx1"/>
              </a:solidFill>
            </a:rPr>
            <a:t>неї</a:t>
          </a:r>
          <a:r>
            <a:rPr lang="ru-RU" b="1" dirty="0">
              <a:solidFill>
                <a:schemeClr val="tx1"/>
              </a:solidFill>
            </a:rPr>
            <a:t> на </a:t>
          </a:r>
          <a:r>
            <a:rPr lang="ru-RU" b="1" dirty="0" err="1">
              <a:solidFill>
                <a:schemeClr val="tx1"/>
              </a:solidFill>
            </a:rPr>
            <a:t>радість</a:t>
          </a:r>
          <a:r>
            <a:rPr lang="ru-RU" dirty="0"/>
            <a:t>. </a:t>
          </a:r>
        </a:p>
      </dgm:t>
    </dgm:pt>
    <dgm:pt modelId="{FFC232B5-B7B1-4713-B651-C7E1CB67074C}" type="parTrans" cxnId="{E229C5E3-9DAC-4B11-B732-8174A7FA511F}">
      <dgm:prSet/>
      <dgm:spPr/>
      <dgm:t>
        <a:bodyPr/>
        <a:lstStyle/>
        <a:p>
          <a:endParaRPr lang="ru-RU"/>
        </a:p>
      </dgm:t>
    </dgm:pt>
    <dgm:pt modelId="{0E6FD240-E280-48E7-BF97-DF6BB9F76E94}" type="sibTrans" cxnId="{E229C5E3-9DAC-4B11-B732-8174A7FA511F}">
      <dgm:prSet/>
      <dgm:spPr/>
      <dgm:t>
        <a:bodyPr/>
        <a:lstStyle/>
        <a:p>
          <a:endParaRPr lang="ru-RU"/>
        </a:p>
      </dgm:t>
    </dgm:pt>
    <dgm:pt modelId="{979815F6-F434-42A2-94E3-616C6F6E537B}">
      <dgm:prSet/>
      <dgm:spPr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71000" r="-71000"/>
          </a:stretch>
        </a:blipFill>
        <a:effectLst>
          <a:glow rad="1397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pPr rtl="0"/>
          <a:r>
            <a:rPr lang="ru-RU" b="1" dirty="0">
              <a:solidFill>
                <a:schemeClr val="tx1"/>
              </a:solidFill>
            </a:rPr>
            <a:t>1. </a:t>
          </a:r>
          <a:r>
            <a:rPr lang="ru-RU" b="1" dirty="0" err="1">
              <a:solidFill>
                <a:schemeClr val="tx1"/>
              </a:solidFill>
            </a:rPr>
            <a:t>Кожній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дитині</a:t>
          </a:r>
          <a:r>
            <a:rPr lang="ru-RU" b="1" dirty="0">
              <a:solidFill>
                <a:schemeClr val="tx1"/>
              </a:solidFill>
            </a:rPr>
            <a:t>, </a:t>
          </a:r>
          <a:r>
            <a:rPr lang="ru-RU" b="1" dirty="0" err="1">
              <a:solidFill>
                <a:schemeClr val="tx1"/>
              </a:solidFill>
            </a:rPr>
            <a:t>навіть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найслабшій</a:t>
          </a:r>
          <a:r>
            <a:rPr lang="ru-RU" b="1" dirty="0">
              <a:solidFill>
                <a:schemeClr val="tx1"/>
              </a:solidFill>
            </a:rPr>
            <a:t>, </a:t>
          </a:r>
          <a:r>
            <a:rPr lang="ru-RU" b="1" dirty="0" err="1">
              <a:solidFill>
                <a:schemeClr val="tx1"/>
              </a:solidFill>
            </a:rPr>
            <a:t>дати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міцні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знання</a:t>
          </a:r>
          <a:r>
            <a:rPr lang="ru-RU" b="1" dirty="0">
              <a:solidFill>
                <a:schemeClr val="tx1"/>
              </a:solidFill>
            </a:rPr>
            <a:t>.</a:t>
          </a:r>
        </a:p>
      </dgm:t>
    </dgm:pt>
    <dgm:pt modelId="{7D53A196-22A5-41D8-9586-D0313EDAC4DC}" type="sibTrans" cxnId="{1195CA1F-5167-4C3A-BAE0-492180D2025D}">
      <dgm:prSet/>
      <dgm:spPr/>
      <dgm:t>
        <a:bodyPr/>
        <a:lstStyle/>
        <a:p>
          <a:endParaRPr lang="ru-RU"/>
        </a:p>
      </dgm:t>
    </dgm:pt>
    <dgm:pt modelId="{76FEB32C-B80F-4712-A1CB-1E91111B71A3}" type="parTrans" cxnId="{1195CA1F-5167-4C3A-BAE0-492180D2025D}">
      <dgm:prSet/>
      <dgm:spPr/>
      <dgm:t>
        <a:bodyPr/>
        <a:lstStyle/>
        <a:p>
          <a:endParaRPr lang="ru-RU"/>
        </a:p>
      </dgm:t>
    </dgm:pt>
    <dgm:pt modelId="{994CFB00-E36F-48D8-B966-B4DC05E312C5}" type="pres">
      <dgm:prSet presAssocID="{DF851949-3D2D-4065-BEDB-947D0C6D62D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ADFCD11-B20B-4501-9551-EBAD8BC20382}" type="pres">
      <dgm:prSet presAssocID="{DF851949-3D2D-4065-BEDB-947D0C6D62D4}" presName="fgShape" presStyleLbl="fgShp" presStyleIdx="0" presStyleCnt="1" custScaleY="4968" custLinFactNeighborX="-622" custLinFactNeighborY="54198"/>
      <dgm:spPr/>
    </dgm:pt>
    <dgm:pt modelId="{45792422-FC9C-421B-BD2C-7B414270D23C}" type="pres">
      <dgm:prSet presAssocID="{DF851949-3D2D-4065-BEDB-947D0C6D62D4}" presName="linComp" presStyleCnt="0"/>
      <dgm:spPr/>
    </dgm:pt>
    <dgm:pt modelId="{C6CF249A-86F9-4686-BD68-D08E90B6B4EF}" type="pres">
      <dgm:prSet presAssocID="{979815F6-F434-42A2-94E3-616C6F6E537B}" presName="compNode" presStyleCnt="0"/>
      <dgm:spPr/>
    </dgm:pt>
    <dgm:pt modelId="{4849EA68-A79A-4774-A9B2-C1D256561DF2}" type="pres">
      <dgm:prSet presAssocID="{979815F6-F434-42A2-94E3-616C6F6E537B}" presName="bkgdShape" presStyleLbl="node1" presStyleIdx="0" presStyleCnt="3" custLinFactNeighborX="-8033"/>
      <dgm:spPr/>
      <dgm:t>
        <a:bodyPr/>
        <a:lstStyle/>
        <a:p>
          <a:endParaRPr lang="en-US"/>
        </a:p>
      </dgm:t>
    </dgm:pt>
    <dgm:pt modelId="{F0470FC8-9389-4DD0-B607-C491213CA328}" type="pres">
      <dgm:prSet presAssocID="{979815F6-F434-42A2-94E3-616C6F6E537B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41F1FC-317B-4657-B36A-973E53FFA416}" type="pres">
      <dgm:prSet presAssocID="{979815F6-F434-42A2-94E3-616C6F6E537B}" presName="invisiNode" presStyleLbl="node1" presStyleIdx="0" presStyleCnt="3"/>
      <dgm:spPr/>
    </dgm:pt>
    <dgm:pt modelId="{B5A14A6E-BAE1-49C7-BDFC-A584ADFA4A42}" type="pres">
      <dgm:prSet presAssocID="{979815F6-F434-42A2-94E3-616C6F6E537B}" presName="imagNode" presStyleLbl="fgImgPlace1" presStyleIdx="0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36000" r="-36000"/>
          </a:stretch>
        </a:blipFill>
      </dgm:spPr>
    </dgm:pt>
    <dgm:pt modelId="{D6531B34-E54D-4CC1-846C-967C20409004}" type="pres">
      <dgm:prSet presAssocID="{7D53A196-22A5-41D8-9586-D0313EDAC4DC}" presName="sibTrans" presStyleLbl="sibTrans2D1" presStyleIdx="0" presStyleCnt="0"/>
      <dgm:spPr/>
      <dgm:t>
        <a:bodyPr/>
        <a:lstStyle/>
        <a:p>
          <a:endParaRPr lang="en-US"/>
        </a:p>
      </dgm:t>
    </dgm:pt>
    <dgm:pt modelId="{290A449B-3565-47D1-984F-7BADE9CD9626}" type="pres">
      <dgm:prSet presAssocID="{A82155E0-7D83-44C5-82CB-E7B10B940CDD}" presName="compNode" presStyleCnt="0"/>
      <dgm:spPr/>
    </dgm:pt>
    <dgm:pt modelId="{76ACAF6A-3896-44E1-8121-CB803B6068D3}" type="pres">
      <dgm:prSet presAssocID="{A82155E0-7D83-44C5-82CB-E7B10B940CDD}" presName="bkgdShape" presStyleLbl="node1" presStyleIdx="1" presStyleCnt="3"/>
      <dgm:spPr/>
      <dgm:t>
        <a:bodyPr/>
        <a:lstStyle/>
        <a:p>
          <a:endParaRPr lang="en-US"/>
        </a:p>
      </dgm:t>
    </dgm:pt>
    <dgm:pt modelId="{DD3A365F-5FF6-4A49-A3F2-811EE87040D1}" type="pres">
      <dgm:prSet presAssocID="{A82155E0-7D83-44C5-82CB-E7B10B940CDD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6C8731-B5DB-4400-9862-1F2A9559E2B1}" type="pres">
      <dgm:prSet presAssocID="{A82155E0-7D83-44C5-82CB-E7B10B940CDD}" presName="invisiNode" presStyleLbl="node1" presStyleIdx="1" presStyleCnt="3"/>
      <dgm:spPr/>
    </dgm:pt>
    <dgm:pt modelId="{4FFBB2A0-F3F6-4E90-B9E0-C58D4918E0D2}" type="pres">
      <dgm:prSet presAssocID="{A82155E0-7D83-44C5-82CB-E7B10B940CDD}" presName="imagNode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</dgm:spPr>
    </dgm:pt>
    <dgm:pt modelId="{D7EE2009-A0FF-4F3B-AA5D-BC6BF1628DC2}" type="pres">
      <dgm:prSet presAssocID="{08F7D857-0AE3-4DEA-BF92-C7F9B5ECC1DE}" presName="sibTrans" presStyleLbl="sibTrans2D1" presStyleIdx="0" presStyleCnt="0"/>
      <dgm:spPr/>
      <dgm:t>
        <a:bodyPr/>
        <a:lstStyle/>
        <a:p>
          <a:endParaRPr lang="en-US"/>
        </a:p>
      </dgm:t>
    </dgm:pt>
    <dgm:pt modelId="{648038F3-EC56-46FB-944F-27758523E488}" type="pres">
      <dgm:prSet presAssocID="{12511222-96E1-46D4-89E9-1297DFA7D1C6}" presName="compNode" presStyleCnt="0"/>
      <dgm:spPr/>
    </dgm:pt>
    <dgm:pt modelId="{53BFB52C-2804-4AF8-80A2-5AE4E37F568C}" type="pres">
      <dgm:prSet presAssocID="{12511222-96E1-46D4-89E9-1297DFA7D1C6}" presName="bkgdShape" presStyleLbl="node1" presStyleIdx="2" presStyleCnt="3" custLinFactNeighborX="64" custLinFactNeighborY="9531"/>
      <dgm:spPr/>
      <dgm:t>
        <a:bodyPr/>
        <a:lstStyle/>
        <a:p>
          <a:endParaRPr lang="en-US"/>
        </a:p>
      </dgm:t>
    </dgm:pt>
    <dgm:pt modelId="{7800E45E-0E51-408B-B4EB-B9540BCC751A}" type="pres">
      <dgm:prSet presAssocID="{12511222-96E1-46D4-89E9-1297DFA7D1C6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15B358-2CFF-41E4-8742-016A24718629}" type="pres">
      <dgm:prSet presAssocID="{12511222-96E1-46D4-89E9-1297DFA7D1C6}" presName="invisiNode" presStyleLbl="node1" presStyleIdx="2" presStyleCnt="3"/>
      <dgm:spPr/>
    </dgm:pt>
    <dgm:pt modelId="{E86CC6D9-EF92-4690-92A7-01F025A38CE4}" type="pres">
      <dgm:prSet presAssocID="{12511222-96E1-46D4-89E9-1297DFA7D1C6}" presName="imagNode" presStyleLbl="fgImgPlace1" presStyleIdx="2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6000" r="-6000"/>
          </a:stretch>
        </a:blipFill>
      </dgm:spPr>
    </dgm:pt>
  </dgm:ptLst>
  <dgm:cxnLst>
    <dgm:cxn modelId="{F0D7FE53-29AD-4333-AF51-C2B8F4A4C867}" srcId="{DF851949-3D2D-4065-BEDB-947D0C6D62D4}" destId="{A82155E0-7D83-44C5-82CB-E7B10B940CDD}" srcOrd="1" destOrd="0" parTransId="{B2CB364E-1B8A-4B3A-84F7-B1B1B176A215}" sibTransId="{08F7D857-0AE3-4DEA-BF92-C7F9B5ECC1DE}"/>
    <dgm:cxn modelId="{6B05C1A5-A415-4C19-8795-A21541B65888}" type="presOf" srcId="{979815F6-F434-42A2-94E3-616C6F6E537B}" destId="{4849EA68-A79A-4774-A9B2-C1D256561DF2}" srcOrd="0" destOrd="0" presId="urn:microsoft.com/office/officeart/2005/8/layout/hList7#1"/>
    <dgm:cxn modelId="{1195CA1F-5167-4C3A-BAE0-492180D2025D}" srcId="{DF851949-3D2D-4065-BEDB-947D0C6D62D4}" destId="{979815F6-F434-42A2-94E3-616C6F6E537B}" srcOrd="0" destOrd="0" parTransId="{76FEB32C-B80F-4712-A1CB-1E91111B71A3}" sibTransId="{7D53A196-22A5-41D8-9586-D0313EDAC4DC}"/>
    <dgm:cxn modelId="{702F8DDF-9267-4E65-942B-6276B1953628}" type="presOf" srcId="{979815F6-F434-42A2-94E3-616C6F6E537B}" destId="{F0470FC8-9389-4DD0-B607-C491213CA328}" srcOrd="1" destOrd="0" presId="urn:microsoft.com/office/officeart/2005/8/layout/hList7#1"/>
    <dgm:cxn modelId="{FDFA6183-EEE3-48D9-8744-8D3E03D87345}" type="presOf" srcId="{A82155E0-7D83-44C5-82CB-E7B10B940CDD}" destId="{76ACAF6A-3896-44E1-8121-CB803B6068D3}" srcOrd="0" destOrd="0" presId="urn:microsoft.com/office/officeart/2005/8/layout/hList7#1"/>
    <dgm:cxn modelId="{766445C2-EB26-46A4-BD53-322A7683D6FC}" type="presOf" srcId="{A82155E0-7D83-44C5-82CB-E7B10B940CDD}" destId="{DD3A365F-5FF6-4A49-A3F2-811EE87040D1}" srcOrd="1" destOrd="0" presId="urn:microsoft.com/office/officeart/2005/8/layout/hList7#1"/>
    <dgm:cxn modelId="{AB234357-4308-4201-AA85-73DCAE3DB460}" type="presOf" srcId="{DF851949-3D2D-4065-BEDB-947D0C6D62D4}" destId="{994CFB00-E36F-48D8-B966-B4DC05E312C5}" srcOrd="0" destOrd="0" presId="urn:microsoft.com/office/officeart/2005/8/layout/hList7#1"/>
    <dgm:cxn modelId="{582D2632-27AF-4BD8-86A4-AC792A091536}" type="presOf" srcId="{12511222-96E1-46D4-89E9-1297DFA7D1C6}" destId="{53BFB52C-2804-4AF8-80A2-5AE4E37F568C}" srcOrd="0" destOrd="0" presId="urn:microsoft.com/office/officeart/2005/8/layout/hList7#1"/>
    <dgm:cxn modelId="{E6AB2004-3B58-4DF5-BC10-92D399FADD4B}" type="presOf" srcId="{12511222-96E1-46D4-89E9-1297DFA7D1C6}" destId="{7800E45E-0E51-408B-B4EB-B9540BCC751A}" srcOrd="1" destOrd="0" presId="urn:microsoft.com/office/officeart/2005/8/layout/hList7#1"/>
    <dgm:cxn modelId="{E229C5E3-9DAC-4B11-B732-8174A7FA511F}" srcId="{DF851949-3D2D-4065-BEDB-947D0C6D62D4}" destId="{12511222-96E1-46D4-89E9-1297DFA7D1C6}" srcOrd="2" destOrd="0" parTransId="{FFC232B5-B7B1-4713-B651-C7E1CB67074C}" sibTransId="{0E6FD240-E280-48E7-BF97-DF6BB9F76E94}"/>
    <dgm:cxn modelId="{CC2964C6-89D1-43D0-B55B-34597FEF4431}" type="presOf" srcId="{08F7D857-0AE3-4DEA-BF92-C7F9B5ECC1DE}" destId="{D7EE2009-A0FF-4F3B-AA5D-BC6BF1628DC2}" srcOrd="0" destOrd="0" presId="urn:microsoft.com/office/officeart/2005/8/layout/hList7#1"/>
    <dgm:cxn modelId="{728D9810-10C1-4096-9052-B8C17B8767EE}" type="presOf" srcId="{7D53A196-22A5-41D8-9586-D0313EDAC4DC}" destId="{D6531B34-E54D-4CC1-846C-967C20409004}" srcOrd="0" destOrd="0" presId="urn:microsoft.com/office/officeart/2005/8/layout/hList7#1"/>
    <dgm:cxn modelId="{C0D1A0A6-8E7F-4A95-8392-449DE1D9B5AB}" type="presParOf" srcId="{994CFB00-E36F-48D8-B966-B4DC05E312C5}" destId="{0ADFCD11-B20B-4501-9551-EBAD8BC20382}" srcOrd="0" destOrd="0" presId="urn:microsoft.com/office/officeart/2005/8/layout/hList7#1"/>
    <dgm:cxn modelId="{7FCD8403-DC26-4AD3-AE68-5A5CB590405E}" type="presParOf" srcId="{994CFB00-E36F-48D8-B966-B4DC05E312C5}" destId="{45792422-FC9C-421B-BD2C-7B414270D23C}" srcOrd="1" destOrd="0" presId="urn:microsoft.com/office/officeart/2005/8/layout/hList7#1"/>
    <dgm:cxn modelId="{4BB8A2D6-9192-4D29-AE94-443C33DEDBDE}" type="presParOf" srcId="{45792422-FC9C-421B-BD2C-7B414270D23C}" destId="{C6CF249A-86F9-4686-BD68-D08E90B6B4EF}" srcOrd="0" destOrd="0" presId="urn:microsoft.com/office/officeart/2005/8/layout/hList7#1"/>
    <dgm:cxn modelId="{DE1D7762-8E74-4219-874F-C73A15B6C617}" type="presParOf" srcId="{C6CF249A-86F9-4686-BD68-D08E90B6B4EF}" destId="{4849EA68-A79A-4774-A9B2-C1D256561DF2}" srcOrd="0" destOrd="0" presId="urn:microsoft.com/office/officeart/2005/8/layout/hList7#1"/>
    <dgm:cxn modelId="{8F314655-B80E-406C-961D-D89EB8CE8D73}" type="presParOf" srcId="{C6CF249A-86F9-4686-BD68-D08E90B6B4EF}" destId="{F0470FC8-9389-4DD0-B607-C491213CA328}" srcOrd="1" destOrd="0" presId="urn:microsoft.com/office/officeart/2005/8/layout/hList7#1"/>
    <dgm:cxn modelId="{A55D3BD7-5262-4A11-ABD7-16E7A1DE1B38}" type="presParOf" srcId="{C6CF249A-86F9-4686-BD68-D08E90B6B4EF}" destId="{D841F1FC-317B-4657-B36A-973E53FFA416}" srcOrd="2" destOrd="0" presId="urn:microsoft.com/office/officeart/2005/8/layout/hList7#1"/>
    <dgm:cxn modelId="{463BD8A1-6D9C-4F2B-8E74-8DFD1C806E07}" type="presParOf" srcId="{C6CF249A-86F9-4686-BD68-D08E90B6B4EF}" destId="{B5A14A6E-BAE1-49C7-BDFC-A584ADFA4A42}" srcOrd="3" destOrd="0" presId="urn:microsoft.com/office/officeart/2005/8/layout/hList7#1"/>
    <dgm:cxn modelId="{26506ADC-AC9C-4267-8852-8F25BE4D7AE8}" type="presParOf" srcId="{45792422-FC9C-421B-BD2C-7B414270D23C}" destId="{D6531B34-E54D-4CC1-846C-967C20409004}" srcOrd="1" destOrd="0" presId="urn:microsoft.com/office/officeart/2005/8/layout/hList7#1"/>
    <dgm:cxn modelId="{AFAB6D52-85D9-48CE-B66A-0F4F95EBD00A}" type="presParOf" srcId="{45792422-FC9C-421B-BD2C-7B414270D23C}" destId="{290A449B-3565-47D1-984F-7BADE9CD9626}" srcOrd="2" destOrd="0" presId="urn:microsoft.com/office/officeart/2005/8/layout/hList7#1"/>
    <dgm:cxn modelId="{DD7014EE-9FA7-4112-9642-C284B8BC08A5}" type="presParOf" srcId="{290A449B-3565-47D1-984F-7BADE9CD9626}" destId="{76ACAF6A-3896-44E1-8121-CB803B6068D3}" srcOrd="0" destOrd="0" presId="urn:microsoft.com/office/officeart/2005/8/layout/hList7#1"/>
    <dgm:cxn modelId="{DABA3C5A-2866-40B7-B568-5315A05928CA}" type="presParOf" srcId="{290A449B-3565-47D1-984F-7BADE9CD9626}" destId="{DD3A365F-5FF6-4A49-A3F2-811EE87040D1}" srcOrd="1" destOrd="0" presId="urn:microsoft.com/office/officeart/2005/8/layout/hList7#1"/>
    <dgm:cxn modelId="{D01E0382-8D38-4235-B197-A1DC53EF8814}" type="presParOf" srcId="{290A449B-3565-47D1-984F-7BADE9CD9626}" destId="{E16C8731-B5DB-4400-9862-1F2A9559E2B1}" srcOrd="2" destOrd="0" presId="urn:microsoft.com/office/officeart/2005/8/layout/hList7#1"/>
    <dgm:cxn modelId="{8476AC7C-15AF-40E6-BBA9-6D08C670318B}" type="presParOf" srcId="{290A449B-3565-47D1-984F-7BADE9CD9626}" destId="{4FFBB2A0-F3F6-4E90-B9E0-C58D4918E0D2}" srcOrd="3" destOrd="0" presId="urn:microsoft.com/office/officeart/2005/8/layout/hList7#1"/>
    <dgm:cxn modelId="{9749D9FA-5B16-40D1-8BEA-F2CB00D2804E}" type="presParOf" srcId="{45792422-FC9C-421B-BD2C-7B414270D23C}" destId="{D7EE2009-A0FF-4F3B-AA5D-BC6BF1628DC2}" srcOrd="3" destOrd="0" presId="urn:microsoft.com/office/officeart/2005/8/layout/hList7#1"/>
    <dgm:cxn modelId="{8B9DB2C6-96B1-42F1-913D-820E986E61EE}" type="presParOf" srcId="{45792422-FC9C-421B-BD2C-7B414270D23C}" destId="{648038F3-EC56-46FB-944F-27758523E488}" srcOrd="4" destOrd="0" presId="urn:microsoft.com/office/officeart/2005/8/layout/hList7#1"/>
    <dgm:cxn modelId="{3828B020-7252-4ABE-95DE-959FF32521E6}" type="presParOf" srcId="{648038F3-EC56-46FB-944F-27758523E488}" destId="{53BFB52C-2804-4AF8-80A2-5AE4E37F568C}" srcOrd="0" destOrd="0" presId="urn:microsoft.com/office/officeart/2005/8/layout/hList7#1"/>
    <dgm:cxn modelId="{57755BEE-9E24-4793-AAA9-0C0C6ACE9DF2}" type="presParOf" srcId="{648038F3-EC56-46FB-944F-27758523E488}" destId="{7800E45E-0E51-408B-B4EB-B9540BCC751A}" srcOrd="1" destOrd="0" presId="urn:microsoft.com/office/officeart/2005/8/layout/hList7#1"/>
    <dgm:cxn modelId="{0496CB39-A4F6-4B58-9DD3-2239CEE5B3F0}" type="presParOf" srcId="{648038F3-EC56-46FB-944F-27758523E488}" destId="{9915B358-2CFF-41E4-8742-016A24718629}" srcOrd="2" destOrd="0" presId="urn:microsoft.com/office/officeart/2005/8/layout/hList7#1"/>
    <dgm:cxn modelId="{113484B9-4672-4F18-869F-7F0354C837ED}" type="presParOf" srcId="{648038F3-EC56-46FB-944F-27758523E488}" destId="{E86CC6D9-EF92-4690-92A7-01F025A38CE4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C95D2A-4DF4-4ACF-8069-7FE81E7524C0}" type="doc">
      <dgm:prSet loTypeId="urn:microsoft.com/office/officeart/2005/8/layout/radial4" loCatId="relationship" qsTypeId="urn:microsoft.com/office/officeart/2005/8/quickstyle/3d7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00E37B9-B969-42C8-A03C-E68B011A6A14}">
      <dgm:prSet phldrT="[Текст]"/>
      <dgm:spPr/>
      <dgm:t>
        <a:bodyPr/>
        <a:lstStyle/>
        <a:p>
          <a:r>
            <a:rPr lang="uk-UA" dirty="0"/>
            <a:t>Форми роботи</a:t>
          </a:r>
          <a:endParaRPr lang="ru-RU" dirty="0"/>
        </a:p>
      </dgm:t>
    </dgm:pt>
    <dgm:pt modelId="{F111D2CA-CAC3-44C5-B5B2-EBF4AC48EF2B}" type="parTrans" cxnId="{02E6421B-C3C1-4271-9074-48752C34D1B7}">
      <dgm:prSet/>
      <dgm:spPr/>
      <dgm:t>
        <a:bodyPr/>
        <a:lstStyle/>
        <a:p>
          <a:endParaRPr lang="ru-RU"/>
        </a:p>
      </dgm:t>
    </dgm:pt>
    <dgm:pt modelId="{3385E602-076F-4845-A6A8-855FCD3D04D9}" type="sibTrans" cxnId="{02E6421B-C3C1-4271-9074-48752C34D1B7}">
      <dgm:prSet/>
      <dgm:spPr/>
      <dgm:t>
        <a:bodyPr/>
        <a:lstStyle/>
        <a:p>
          <a:endParaRPr lang="ru-RU"/>
        </a:p>
      </dgm:t>
    </dgm:pt>
    <dgm:pt modelId="{4732E671-C547-4107-B430-D665543BD24A}">
      <dgm:prSet phldrT="[Текст]"/>
      <dgm:spPr/>
      <dgm:t>
        <a:bodyPr/>
        <a:lstStyle/>
        <a:p>
          <a:r>
            <a:rPr lang="uk-UA" dirty="0"/>
            <a:t>Групова</a:t>
          </a:r>
          <a:endParaRPr lang="ru-RU" dirty="0"/>
        </a:p>
      </dgm:t>
    </dgm:pt>
    <dgm:pt modelId="{CE1C82FC-F52B-4DB6-B6CB-4C7C74072CB2}" type="parTrans" cxnId="{60193C04-CFF1-4683-8034-58DAA81FDEBD}">
      <dgm:prSet/>
      <dgm:spPr/>
      <dgm:t>
        <a:bodyPr/>
        <a:lstStyle/>
        <a:p>
          <a:endParaRPr lang="ru-RU"/>
        </a:p>
      </dgm:t>
    </dgm:pt>
    <dgm:pt modelId="{AC32A46D-7553-4655-A7EB-FBF8EB9B7D79}" type="sibTrans" cxnId="{60193C04-CFF1-4683-8034-58DAA81FDEBD}">
      <dgm:prSet/>
      <dgm:spPr/>
      <dgm:t>
        <a:bodyPr/>
        <a:lstStyle/>
        <a:p>
          <a:endParaRPr lang="ru-RU"/>
        </a:p>
      </dgm:t>
    </dgm:pt>
    <dgm:pt modelId="{06D0A2E9-B7ED-4C36-99C0-9DC6EC3966BD}">
      <dgm:prSet phldrT="[Текст]" phldr="1"/>
      <dgm:spPr/>
      <dgm:t>
        <a:bodyPr/>
        <a:lstStyle/>
        <a:p>
          <a:endParaRPr lang="ru-RU"/>
        </a:p>
      </dgm:t>
    </dgm:pt>
    <dgm:pt modelId="{34F4F9F6-D8BB-4967-8F8D-BD339F1A5422}" type="parTrans" cxnId="{2475A1BC-44A8-4C3C-997E-D254B40B446C}">
      <dgm:prSet/>
      <dgm:spPr/>
      <dgm:t>
        <a:bodyPr/>
        <a:lstStyle/>
        <a:p>
          <a:endParaRPr lang="ru-RU"/>
        </a:p>
      </dgm:t>
    </dgm:pt>
    <dgm:pt modelId="{556CC880-53E0-4E9F-89AC-8EEDA4F0B146}" type="sibTrans" cxnId="{2475A1BC-44A8-4C3C-997E-D254B40B446C}">
      <dgm:prSet/>
      <dgm:spPr/>
      <dgm:t>
        <a:bodyPr/>
        <a:lstStyle/>
        <a:p>
          <a:endParaRPr lang="ru-RU"/>
        </a:p>
      </dgm:t>
    </dgm:pt>
    <dgm:pt modelId="{586875C5-C04D-4E6E-9DC0-96134E7437F6}">
      <dgm:prSet phldrT="[Текст]" phldr="1"/>
      <dgm:spPr/>
      <dgm:t>
        <a:bodyPr/>
        <a:lstStyle/>
        <a:p>
          <a:endParaRPr lang="ru-RU" dirty="0"/>
        </a:p>
      </dgm:t>
    </dgm:pt>
    <dgm:pt modelId="{EE8E46B9-094D-4EE7-9ACD-EEC08553FFC4}" type="parTrans" cxnId="{2AB8C6C7-34A8-43D2-99A6-BF73A8244E94}">
      <dgm:prSet/>
      <dgm:spPr/>
      <dgm:t>
        <a:bodyPr/>
        <a:lstStyle/>
        <a:p>
          <a:endParaRPr lang="ru-RU"/>
        </a:p>
      </dgm:t>
    </dgm:pt>
    <dgm:pt modelId="{D952C005-9A02-4BC8-8936-6B489E4272EB}" type="sibTrans" cxnId="{2AB8C6C7-34A8-43D2-99A6-BF73A8244E94}">
      <dgm:prSet/>
      <dgm:spPr/>
      <dgm:t>
        <a:bodyPr/>
        <a:lstStyle/>
        <a:p>
          <a:endParaRPr lang="ru-RU"/>
        </a:p>
      </dgm:t>
    </dgm:pt>
    <dgm:pt modelId="{9AF31198-71A4-4A84-B59E-72296148E0B4}">
      <dgm:prSet phldrT="[Текст]"/>
      <dgm:spPr/>
      <dgm:t>
        <a:bodyPr/>
        <a:lstStyle/>
        <a:p>
          <a:r>
            <a:rPr lang="uk-UA" dirty="0"/>
            <a:t>Індивідуальна</a:t>
          </a:r>
          <a:endParaRPr lang="ru-RU" dirty="0"/>
        </a:p>
      </dgm:t>
    </dgm:pt>
    <dgm:pt modelId="{8D31F870-D03C-4DEA-B358-B3F429853A78}" type="parTrans" cxnId="{1CF7B4C6-DA67-40EF-A3AC-176E6D175D5E}">
      <dgm:prSet/>
      <dgm:spPr/>
      <dgm:t>
        <a:bodyPr/>
        <a:lstStyle/>
        <a:p>
          <a:endParaRPr lang="ru-RU"/>
        </a:p>
      </dgm:t>
    </dgm:pt>
    <dgm:pt modelId="{A4785463-80FA-4282-8F63-371676E22B45}" type="sibTrans" cxnId="{1CF7B4C6-DA67-40EF-A3AC-176E6D175D5E}">
      <dgm:prSet/>
      <dgm:spPr/>
      <dgm:t>
        <a:bodyPr/>
        <a:lstStyle/>
        <a:p>
          <a:endParaRPr lang="ru-RU"/>
        </a:p>
      </dgm:t>
    </dgm:pt>
    <dgm:pt modelId="{4479AE23-2DDB-4558-A014-229E45A2DAD0}">
      <dgm:prSet phldrT="[Текст]"/>
      <dgm:spPr/>
      <dgm:t>
        <a:bodyPr/>
        <a:lstStyle/>
        <a:p>
          <a:r>
            <a:rPr lang="uk-UA" dirty="0"/>
            <a:t>Робота в парах</a:t>
          </a:r>
          <a:endParaRPr lang="ru-RU" dirty="0"/>
        </a:p>
      </dgm:t>
    </dgm:pt>
    <dgm:pt modelId="{B008489F-0247-4E27-9B2A-7C26F5B18A61}" type="parTrans" cxnId="{A708470E-00AE-4B4B-95FF-02BD17C715BD}">
      <dgm:prSet/>
      <dgm:spPr/>
      <dgm:t>
        <a:bodyPr/>
        <a:lstStyle/>
        <a:p>
          <a:endParaRPr lang="ru-RU"/>
        </a:p>
      </dgm:t>
    </dgm:pt>
    <dgm:pt modelId="{587F0184-5D1B-4B97-AA13-D69EEB1198EA}" type="sibTrans" cxnId="{A708470E-00AE-4B4B-95FF-02BD17C715BD}">
      <dgm:prSet/>
      <dgm:spPr/>
      <dgm:t>
        <a:bodyPr/>
        <a:lstStyle/>
        <a:p>
          <a:endParaRPr lang="ru-RU"/>
        </a:p>
      </dgm:t>
    </dgm:pt>
    <dgm:pt modelId="{1F6EE662-6079-40F9-8861-E4C0E8B67926}" type="pres">
      <dgm:prSet presAssocID="{50C95D2A-4DF4-4ACF-8069-7FE81E7524C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6F392A-D1FE-4C05-B5FC-54057FC149C0}" type="pres">
      <dgm:prSet presAssocID="{300E37B9-B969-42C8-A03C-E68B011A6A14}" presName="centerShape" presStyleLbl="node0" presStyleIdx="0" presStyleCnt="1" custLinFactNeighborX="16841" custLinFactNeighborY="4617"/>
      <dgm:spPr/>
      <dgm:t>
        <a:bodyPr/>
        <a:lstStyle/>
        <a:p>
          <a:endParaRPr lang="en-US"/>
        </a:p>
      </dgm:t>
    </dgm:pt>
    <dgm:pt modelId="{00239FD6-9835-4CBA-8B88-46C6994C118C}" type="pres">
      <dgm:prSet presAssocID="{CE1C82FC-F52B-4DB6-B6CB-4C7C74072CB2}" presName="parTrans" presStyleLbl="bgSibTrans2D1" presStyleIdx="0" presStyleCnt="3"/>
      <dgm:spPr/>
      <dgm:t>
        <a:bodyPr/>
        <a:lstStyle/>
        <a:p>
          <a:endParaRPr lang="en-US"/>
        </a:p>
      </dgm:t>
    </dgm:pt>
    <dgm:pt modelId="{7AE9905F-BAE4-4DE7-9A69-93EA9A3ED3C0}" type="pres">
      <dgm:prSet presAssocID="{4732E671-C547-4107-B430-D665543BD24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A65CE7-BE9D-4290-BCCC-3F14CF323F7C}" type="pres">
      <dgm:prSet presAssocID="{8D31F870-D03C-4DEA-B358-B3F429853A78}" presName="parTrans" presStyleLbl="bgSibTrans2D1" presStyleIdx="1" presStyleCnt="3"/>
      <dgm:spPr/>
      <dgm:t>
        <a:bodyPr/>
        <a:lstStyle/>
        <a:p>
          <a:endParaRPr lang="en-US"/>
        </a:p>
      </dgm:t>
    </dgm:pt>
    <dgm:pt modelId="{5DAF8B95-78FB-44A7-8702-62EA2FB63107}" type="pres">
      <dgm:prSet presAssocID="{9AF31198-71A4-4A84-B59E-72296148E0B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AD312-674F-404D-83A6-F219BE843C2D}" type="pres">
      <dgm:prSet presAssocID="{B008489F-0247-4E27-9B2A-7C26F5B18A61}" presName="parTrans" presStyleLbl="bgSibTrans2D1" presStyleIdx="2" presStyleCnt="3"/>
      <dgm:spPr/>
      <dgm:t>
        <a:bodyPr/>
        <a:lstStyle/>
        <a:p>
          <a:endParaRPr lang="en-US"/>
        </a:p>
      </dgm:t>
    </dgm:pt>
    <dgm:pt modelId="{336826DF-7843-488D-AF2E-597731E41726}" type="pres">
      <dgm:prSet presAssocID="{4479AE23-2DDB-4558-A014-229E45A2DAD0}" presName="node" presStyleLbl="node1" presStyleIdx="2" presStyleCnt="3" custRadScaleRad="118134" custRadScaleInc="-46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79AD516-7D8F-4A9C-ABB7-41E39F3A03B8}" type="presOf" srcId="{300E37B9-B969-42C8-A03C-E68B011A6A14}" destId="{BB6F392A-D1FE-4C05-B5FC-54057FC149C0}" srcOrd="0" destOrd="0" presId="urn:microsoft.com/office/officeart/2005/8/layout/radial4"/>
    <dgm:cxn modelId="{1C7E3852-26FE-4153-8D6C-E7F4C26522C4}" type="presOf" srcId="{9AF31198-71A4-4A84-B59E-72296148E0B4}" destId="{5DAF8B95-78FB-44A7-8702-62EA2FB63107}" srcOrd="0" destOrd="0" presId="urn:microsoft.com/office/officeart/2005/8/layout/radial4"/>
    <dgm:cxn modelId="{A708470E-00AE-4B4B-95FF-02BD17C715BD}" srcId="{300E37B9-B969-42C8-A03C-E68B011A6A14}" destId="{4479AE23-2DDB-4558-A014-229E45A2DAD0}" srcOrd="2" destOrd="0" parTransId="{B008489F-0247-4E27-9B2A-7C26F5B18A61}" sibTransId="{587F0184-5D1B-4B97-AA13-D69EEB1198EA}"/>
    <dgm:cxn modelId="{02E6421B-C3C1-4271-9074-48752C34D1B7}" srcId="{50C95D2A-4DF4-4ACF-8069-7FE81E7524C0}" destId="{300E37B9-B969-42C8-A03C-E68B011A6A14}" srcOrd="0" destOrd="0" parTransId="{F111D2CA-CAC3-44C5-B5B2-EBF4AC48EF2B}" sibTransId="{3385E602-076F-4845-A6A8-855FCD3D04D9}"/>
    <dgm:cxn modelId="{4223853D-0FA7-4154-AD17-024510C2B645}" type="presOf" srcId="{8D31F870-D03C-4DEA-B358-B3F429853A78}" destId="{A7A65CE7-BE9D-4290-BCCC-3F14CF323F7C}" srcOrd="0" destOrd="0" presId="urn:microsoft.com/office/officeart/2005/8/layout/radial4"/>
    <dgm:cxn modelId="{DC0EFDF0-29A1-495F-9A55-F7CADFDEDA94}" type="presOf" srcId="{4479AE23-2DDB-4558-A014-229E45A2DAD0}" destId="{336826DF-7843-488D-AF2E-597731E41726}" srcOrd="0" destOrd="0" presId="urn:microsoft.com/office/officeart/2005/8/layout/radial4"/>
    <dgm:cxn modelId="{DAB9455A-96C4-46E7-820D-2D6A9CFF8470}" type="presOf" srcId="{50C95D2A-4DF4-4ACF-8069-7FE81E7524C0}" destId="{1F6EE662-6079-40F9-8861-E4C0E8B67926}" srcOrd="0" destOrd="0" presId="urn:microsoft.com/office/officeart/2005/8/layout/radial4"/>
    <dgm:cxn modelId="{2475A1BC-44A8-4C3C-997E-D254B40B446C}" srcId="{50C95D2A-4DF4-4ACF-8069-7FE81E7524C0}" destId="{06D0A2E9-B7ED-4C36-99C0-9DC6EC3966BD}" srcOrd="1" destOrd="0" parTransId="{34F4F9F6-D8BB-4967-8F8D-BD339F1A5422}" sibTransId="{556CC880-53E0-4E9F-89AC-8EEDA4F0B146}"/>
    <dgm:cxn modelId="{33858224-DE60-464F-A637-954B4ECF406D}" type="presOf" srcId="{CE1C82FC-F52B-4DB6-B6CB-4C7C74072CB2}" destId="{00239FD6-9835-4CBA-8B88-46C6994C118C}" srcOrd="0" destOrd="0" presId="urn:microsoft.com/office/officeart/2005/8/layout/radial4"/>
    <dgm:cxn modelId="{41445497-49ED-4696-A64E-364141B4EC70}" type="presOf" srcId="{B008489F-0247-4E27-9B2A-7C26F5B18A61}" destId="{7F8AD312-674F-404D-83A6-F219BE843C2D}" srcOrd="0" destOrd="0" presId="urn:microsoft.com/office/officeart/2005/8/layout/radial4"/>
    <dgm:cxn modelId="{60193C04-CFF1-4683-8034-58DAA81FDEBD}" srcId="{300E37B9-B969-42C8-A03C-E68B011A6A14}" destId="{4732E671-C547-4107-B430-D665543BD24A}" srcOrd="0" destOrd="0" parTransId="{CE1C82FC-F52B-4DB6-B6CB-4C7C74072CB2}" sibTransId="{AC32A46D-7553-4655-A7EB-FBF8EB9B7D79}"/>
    <dgm:cxn modelId="{1CF7B4C6-DA67-40EF-A3AC-176E6D175D5E}" srcId="{300E37B9-B969-42C8-A03C-E68B011A6A14}" destId="{9AF31198-71A4-4A84-B59E-72296148E0B4}" srcOrd="1" destOrd="0" parTransId="{8D31F870-D03C-4DEA-B358-B3F429853A78}" sibTransId="{A4785463-80FA-4282-8F63-371676E22B45}"/>
    <dgm:cxn modelId="{A5EDD047-959D-4849-A03F-537B0A5E928A}" type="presOf" srcId="{4732E671-C547-4107-B430-D665543BD24A}" destId="{7AE9905F-BAE4-4DE7-9A69-93EA9A3ED3C0}" srcOrd="0" destOrd="0" presId="urn:microsoft.com/office/officeart/2005/8/layout/radial4"/>
    <dgm:cxn modelId="{2AB8C6C7-34A8-43D2-99A6-BF73A8244E94}" srcId="{06D0A2E9-B7ED-4C36-99C0-9DC6EC3966BD}" destId="{586875C5-C04D-4E6E-9DC0-96134E7437F6}" srcOrd="0" destOrd="0" parTransId="{EE8E46B9-094D-4EE7-9ACD-EEC08553FFC4}" sibTransId="{D952C005-9A02-4BC8-8936-6B489E4272EB}"/>
    <dgm:cxn modelId="{BD0529B5-CABC-4C0E-9CC1-17B76854329E}" type="presParOf" srcId="{1F6EE662-6079-40F9-8861-E4C0E8B67926}" destId="{BB6F392A-D1FE-4C05-B5FC-54057FC149C0}" srcOrd="0" destOrd="0" presId="urn:microsoft.com/office/officeart/2005/8/layout/radial4"/>
    <dgm:cxn modelId="{8D6F7AC1-EB32-4A76-AA69-8230E6F1C755}" type="presParOf" srcId="{1F6EE662-6079-40F9-8861-E4C0E8B67926}" destId="{00239FD6-9835-4CBA-8B88-46C6994C118C}" srcOrd="1" destOrd="0" presId="urn:microsoft.com/office/officeart/2005/8/layout/radial4"/>
    <dgm:cxn modelId="{81A5657F-E3EF-47FB-A74E-F662130B5529}" type="presParOf" srcId="{1F6EE662-6079-40F9-8861-E4C0E8B67926}" destId="{7AE9905F-BAE4-4DE7-9A69-93EA9A3ED3C0}" srcOrd="2" destOrd="0" presId="urn:microsoft.com/office/officeart/2005/8/layout/radial4"/>
    <dgm:cxn modelId="{13A7EFB9-9D0B-473B-8676-A28D2E7FE30C}" type="presParOf" srcId="{1F6EE662-6079-40F9-8861-E4C0E8B67926}" destId="{A7A65CE7-BE9D-4290-BCCC-3F14CF323F7C}" srcOrd="3" destOrd="0" presId="urn:microsoft.com/office/officeart/2005/8/layout/radial4"/>
    <dgm:cxn modelId="{75266DAF-BF4F-4A0E-822C-AEAF507401C0}" type="presParOf" srcId="{1F6EE662-6079-40F9-8861-E4C0E8B67926}" destId="{5DAF8B95-78FB-44A7-8702-62EA2FB63107}" srcOrd="4" destOrd="0" presId="urn:microsoft.com/office/officeart/2005/8/layout/radial4"/>
    <dgm:cxn modelId="{9E81E8F6-0411-4E4B-B211-1EA54D777DD5}" type="presParOf" srcId="{1F6EE662-6079-40F9-8861-E4C0E8B67926}" destId="{7F8AD312-674F-404D-83A6-F219BE843C2D}" srcOrd="5" destOrd="0" presId="urn:microsoft.com/office/officeart/2005/8/layout/radial4"/>
    <dgm:cxn modelId="{9F57E8A6-8EC4-46A8-9277-323F07194B64}" type="presParOf" srcId="{1F6EE662-6079-40F9-8861-E4C0E8B67926}" destId="{336826DF-7843-488D-AF2E-597731E41726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4D719A-0B16-4684-B8B9-5696D8DF3169}" type="doc">
      <dgm:prSet loTypeId="urn:microsoft.com/office/officeart/2005/8/layout/hierarchy3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B6C4D7D-8204-40E6-9D54-D26EC95E6E47}">
      <dgm:prSet phldrT="[Текст]"/>
      <dgm:spPr/>
      <dgm:t>
        <a:bodyPr/>
        <a:lstStyle/>
        <a:p>
          <a:r>
            <a:rPr lang="uk-UA" dirty="0"/>
            <a:t>Інформаційні </a:t>
          </a:r>
          <a:r>
            <a:rPr lang="uk-UA" dirty="0" err="1"/>
            <a:t>проєкти</a:t>
          </a:r>
          <a:endParaRPr lang="en-US" dirty="0"/>
        </a:p>
      </dgm:t>
    </dgm:pt>
    <dgm:pt modelId="{7643DAAA-9E4C-45D4-80C5-7A09A14E58CB}" type="parTrans" cxnId="{37E76EB3-3EBB-4319-A6AF-7127C87C1A2D}">
      <dgm:prSet/>
      <dgm:spPr/>
      <dgm:t>
        <a:bodyPr/>
        <a:lstStyle/>
        <a:p>
          <a:endParaRPr lang="en-US"/>
        </a:p>
      </dgm:t>
    </dgm:pt>
    <dgm:pt modelId="{471BB347-5D95-430C-88A1-9D37FAEE3FC4}" type="sibTrans" cxnId="{37E76EB3-3EBB-4319-A6AF-7127C87C1A2D}">
      <dgm:prSet/>
      <dgm:spPr/>
      <dgm:t>
        <a:bodyPr/>
        <a:lstStyle/>
        <a:p>
          <a:endParaRPr lang="en-US"/>
        </a:p>
      </dgm:t>
    </dgm:pt>
    <dgm:pt modelId="{9D702000-0B1C-4AF6-B6EB-7B957DE63F47}">
      <dgm:prSet phldrT="[Текст]"/>
      <dgm:spPr/>
      <dgm:t>
        <a:bodyPr/>
        <a:lstStyle/>
        <a:p>
          <a:r>
            <a:rPr lang="ru-RU" dirty="0" err="1"/>
            <a:t>Учні</a:t>
          </a:r>
          <a:r>
            <a:rPr lang="ru-RU" dirty="0"/>
            <a:t> </a:t>
          </a:r>
          <a:r>
            <a:rPr lang="ru-RU" dirty="0" err="1"/>
            <a:t>збирають</a:t>
          </a:r>
          <a:r>
            <a:rPr lang="ru-RU" dirty="0"/>
            <a:t> </a:t>
          </a:r>
          <a:r>
            <a:rPr lang="ru-RU" dirty="0" err="1"/>
            <a:t>інформацію</a:t>
          </a:r>
          <a:r>
            <a:rPr lang="ru-RU" dirty="0"/>
            <a:t> на </a:t>
          </a:r>
          <a:r>
            <a:rPr lang="ru-RU" dirty="0" err="1"/>
            <a:t>певну</a:t>
          </a:r>
          <a:r>
            <a:rPr lang="ru-RU" dirty="0"/>
            <a:t> тему (</a:t>
          </a:r>
          <a:r>
            <a:rPr lang="ru-RU" dirty="0" err="1"/>
            <a:t>культури</a:t>
          </a:r>
          <a:r>
            <a:rPr lang="ru-RU" dirty="0"/>
            <a:t> </a:t>
          </a:r>
          <a:r>
            <a:rPr lang="ru-RU" dirty="0" err="1"/>
            <a:t>країн</a:t>
          </a:r>
          <a:r>
            <a:rPr lang="ru-RU" dirty="0"/>
            <a:t>, </a:t>
          </a:r>
          <a:r>
            <a:rPr lang="ru-RU" dirty="0" err="1"/>
            <a:t>відомі</a:t>
          </a:r>
          <a:r>
            <a:rPr lang="ru-RU" dirty="0"/>
            <a:t> </a:t>
          </a:r>
          <a:r>
            <a:rPr lang="ru-RU" dirty="0" err="1"/>
            <a:t>особистості</a:t>
          </a:r>
          <a:r>
            <a:rPr lang="ru-RU" dirty="0"/>
            <a:t>, </a:t>
          </a:r>
          <a:r>
            <a:rPr lang="ru-RU" dirty="0" err="1"/>
            <a:t>наукові</a:t>
          </a:r>
          <a:r>
            <a:rPr lang="ru-RU" dirty="0"/>
            <a:t> </a:t>
          </a:r>
          <a:r>
            <a:rPr lang="ru-RU" dirty="0" err="1"/>
            <a:t>відкриття</a:t>
          </a:r>
          <a:r>
            <a:rPr lang="ru-RU" dirty="0"/>
            <a:t>) і </a:t>
          </a:r>
          <a:r>
            <a:rPr lang="ru-RU" dirty="0" err="1"/>
            <a:t>представляють</a:t>
          </a:r>
          <a:r>
            <a:rPr lang="ru-RU" dirty="0"/>
            <a:t> </a:t>
          </a:r>
          <a:r>
            <a:rPr lang="ru-RU" dirty="0" err="1"/>
            <a:t>її</a:t>
          </a:r>
          <a:r>
            <a:rPr lang="ru-RU" dirty="0"/>
            <a:t> в </a:t>
          </a:r>
          <a:r>
            <a:rPr lang="ru-RU" dirty="0" err="1"/>
            <a:t>різних</a:t>
          </a:r>
          <a:r>
            <a:rPr lang="ru-RU" dirty="0"/>
            <a:t> формах: </a:t>
          </a:r>
          <a:r>
            <a:rPr lang="ru-RU" dirty="0" err="1"/>
            <a:t>доповідь</a:t>
          </a:r>
          <a:r>
            <a:rPr lang="ru-RU" dirty="0"/>
            <a:t>, плакат, </a:t>
          </a:r>
          <a:r>
            <a:rPr lang="ru-RU" dirty="0" err="1"/>
            <a:t>презентація</a:t>
          </a:r>
          <a:r>
            <a:rPr lang="ru-RU" dirty="0"/>
            <a:t>. </a:t>
          </a:r>
          <a:endParaRPr lang="en-US" dirty="0"/>
        </a:p>
      </dgm:t>
    </dgm:pt>
    <dgm:pt modelId="{40BCB4A8-28CB-458D-AED7-6E1D0675E43E}" type="parTrans" cxnId="{5CC56233-33DB-45CD-AE55-2389459D4A5B}">
      <dgm:prSet/>
      <dgm:spPr/>
      <dgm:t>
        <a:bodyPr/>
        <a:lstStyle/>
        <a:p>
          <a:endParaRPr lang="en-US"/>
        </a:p>
      </dgm:t>
    </dgm:pt>
    <dgm:pt modelId="{A3C46762-6C4B-4F61-9E20-6FB6EBC0E871}" type="sibTrans" cxnId="{5CC56233-33DB-45CD-AE55-2389459D4A5B}">
      <dgm:prSet/>
      <dgm:spPr/>
      <dgm:t>
        <a:bodyPr/>
        <a:lstStyle/>
        <a:p>
          <a:endParaRPr lang="en-US"/>
        </a:p>
      </dgm:t>
    </dgm:pt>
    <dgm:pt modelId="{5009C915-70C1-4440-A985-E6E39FB41564}">
      <dgm:prSet phldrT="[Текст]"/>
      <dgm:spPr/>
      <dgm:t>
        <a:bodyPr/>
        <a:lstStyle/>
        <a:p>
          <a:r>
            <a:rPr lang="uk-UA" dirty="0"/>
            <a:t>Творчі </a:t>
          </a:r>
          <a:r>
            <a:rPr lang="uk-UA" dirty="0" err="1"/>
            <a:t>проєкти</a:t>
          </a:r>
          <a:endParaRPr lang="en-US" dirty="0"/>
        </a:p>
      </dgm:t>
    </dgm:pt>
    <dgm:pt modelId="{3E83FCFE-C567-4AD7-B7E2-9617C23CD650}" type="parTrans" cxnId="{500FBFED-FAA8-4E5E-A72A-2C774E549B55}">
      <dgm:prSet/>
      <dgm:spPr/>
      <dgm:t>
        <a:bodyPr/>
        <a:lstStyle/>
        <a:p>
          <a:endParaRPr lang="en-US"/>
        </a:p>
      </dgm:t>
    </dgm:pt>
    <dgm:pt modelId="{0D710264-FDFB-422D-A5B8-F8A1DB7CE88C}" type="sibTrans" cxnId="{500FBFED-FAA8-4E5E-A72A-2C774E549B55}">
      <dgm:prSet/>
      <dgm:spPr/>
      <dgm:t>
        <a:bodyPr/>
        <a:lstStyle/>
        <a:p>
          <a:endParaRPr lang="en-US"/>
        </a:p>
      </dgm:t>
    </dgm:pt>
    <dgm:pt modelId="{8704FB1C-D63A-46A8-8777-4FAB34229579}">
      <dgm:prSet/>
      <dgm:spPr/>
      <dgm:t>
        <a:bodyPr/>
        <a:lstStyle/>
        <a:p>
          <a:r>
            <a:rPr lang="ru-RU"/>
            <a:t>Це допомагає їм розвивати навички дослідження та організації інформації.</a:t>
          </a:r>
          <a:endParaRPr lang="en-US"/>
        </a:p>
      </dgm:t>
    </dgm:pt>
    <dgm:pt modelId="{126CA36E-4013-421D-A99A-B19F93DB91F4}" type="parTrans" cxnId="{978CA519-9A77-44C9-B4CE-FAF646669038}">
      <dgm:prSet/>
      <dgm:spPr/>
      <dgm:t>
        <a:bodyPr/>
        <a:lstStyle/>
        <a:p>
          <a:endParaRPr lang="en-US"/>
        </a:p>
      </dgm:t>
    </dgm:pt>
    <dgm:pt modelId="{01C2CF28-8B52-4847-BA60-4D19DA925816}" type="sibTrans" cxnId="{978CA519-9A77-44C9-B4CE-FAF646669038}">
      <dgm:prSet/>
      <dgm:spPr/>
      <dgm:t>
        <a:bodyPr/>
        <a:lstStyle/>
        <a:p>
          <a:endParaRPr lang="en-US"/>
        </a:p>
      </dgm:t>
    </dgm:pt>
    <dgm:pt modelId="{F06B2752-C69B-44D8-A41C-D0A1E97A7EE1}">
      <dgm:prSet/>
      <dgm:spPr/>
      <dgm:t>
        <a:bodyPr/>
        <a:lstStyle/>
        <a:p>
          <a:r>
            <a:rPr lang="ru-RU" dirty="0" err="1"/>
            <a:t>Учні</a:t>
          </a:r>
          <a:r>
            <a:rPr lang="ru-RU" dirty="0"/>
            <a:t> </a:t>
          </a:r>
          <a:r>
            <a:rPr lang="ru-RU" dirty="0" err="1"/>
            <a:t>створюють</a:t>
          </a:r>
          <a:r>
            <a:rPr lang="ru-RU" dirty="0"/>
            <a:t> </a:t>
          </a:r>
          <a:r>
            <a:rPr lang="ru-RU" dirty="0" err="1"/>
            <a:t>оригінальні</a:t>
          </a:r>
          <a:r>
            <a:rPr lang="ru-RU" dirty="0"/>
            <a:t> твори: </a:t>
          </a:r>
          <a:r>
            <a:rPr lang="ru-RU" dirty="0" err="1"/>
            <a:t>оповідання</a:t>
          </a:r>
          <a:r>
            <a:rPr lang="ru-RU" dirty="0"/>
            <a:t>, </a:t>
          </a:r>
          <a:r>
            <a:rPr lang="ru-RU" dirty="0" err="1"/>
            <a:t>вірші</a:t>
          </a:r>
          <a:r>
            <a:rPr lang="ru-RU" dirty="0"/>
            <a:t>, </a:t>
          </a:r>
          <a:r>
            <a:rPr lang="ru-RU" dirty="0" err="1"/>
            <a:t>п’єси</a:t>
          </a:r>
          <a:r>
            <a:rPr lang="ru-RU" dirty="0"/>
            <a:t> </a:t>
          </a:r>
          <a:r>
            <a:rPr lang="ru-RU" dirty="0" err="1"/>
            <a:t>або</a:t>
          </a:r>
          <a:r>
            <a:rPr lang="ru-RU" dirty="0"/>
            <a:t> </a:t>
          </a:r>
          <a:r>
            <a:rPr lang="ru-RU" dirty="0" err="1"/>
            <a:t>сценарії</a:t>
          </a:r>
          <a:r>
            <a:rPr lang="ru-RU" dirty="0"/>
            <a:t>. Вони </a:t>
          </a:r>
          <a:r>
            <a:rPr lang="ru-RU" dirty="0" err="1"/>
            <a:t>можуть</a:t>
          </a:r>
          <a:r>
            <a:rPr lang="ru-RU" dirty="0"/>
            <a:t> також </a:t>
          </a:r>
          <a:r>
            <a:rPr lang="ru-RU" dirty="0" err="1"/>
            <a:t>ілюструвати</a:t>
          </a:r>
          <a:r>
            <a:rPr lang="ru-RU" dirty="0"/>
            <a:t> </a:t>
          </a:r>
          <a:r>
            <a:rPr lang="ru-RU" dirty="0" err="1"/>
            <a:t>свої</a:t>
          </a:r>
          <a:r>
            <a:rPr lang="ru-RU" dirty="0"/>
            <a:t> твори </a:t>
          </a:r>
          <a:r>
            <a:rPr lang="ru-RU" dirty="0" err="1"/>
            <a:t>або</a:t>
          </a:r>
          <a:r>
            <a:rPr lang="ru-RU" dirty="0"/>
            <a:t> </a:t>
          </a:r>
          <a:r>
            <a:rPr lang="ru-RU" dirty="0" err="1"/>
            <a:t>знімати</a:t>
          </a:r>
          <a:r>
            <a:rPr lang="ru-RU" dirty="0"/>
            <a:t> </a:t>
          </a:r>
          <a:r>
            <a:rPr lang="ru-RU" dirty="0" err="1"/>
            <a:t>короткометражні</a:t>
          </a:r>
          <a:r>
            <a:rPr lang="ru-RU" dirty="0"/>
            <a:t> </a:t>
          </a:r>
          <a:r>
            <a:rPr lang="ru-RU" dirty="0" err="1"/>
            <a:t>фільми</a:t>
          </a:r>
          <a:endParaRPr lang="en-US" dirty="0"/>
        </a:p>
      </dgm:t>
    </dgm:pt>
    <dgm:pt modelId="{F0EF4A26-B5EA-4D0A-9628-B4215B7DA20F}" type="parTrans" cxnId="{4CB49D89-7B5C-4AF1-812F-F7FDFB947761}">
      <dgm:prSet/>
      <dgm:spPr/>
      <dgm:t>
        <a:bodyPr/>
        <a:lstStyle/>
        <a:p>
          <a:endParaRPr lang="en-US"/>
        </a:p>
      </dgm:t>
    </dgm:pt>
    <dgm:pt modelId="{6EB32069-941C-44E6-9AF0-A4CA95700564}" type="sibTrans" cxnId="{4CB49D89-7B5C-4AF1-812F-F7FDFB947761}">
      <dgm:prSet/>
      <dgm:spPr/>
      <dgm:t>
        <a:bodyPr/>
        <a:lstStyle/>
        <a:p>
          <a:endParaRPr lang="en-US"/>
        </a:p>
      </dgm:t>
    </dgm:pt>
    <dgm:pt modelId="{F1EAC537-8892-4B6B-B195-04EA8C30B3ED}">
      <dgm:prSet/>
      <dgm:spPr/>
      <dgm:t>
        <a:bodyPr/>
        <a:lstStyle/>
        <a:p>
          <a:r>
            <a:rPr lang="ru-RU" dirty="0"/>
            <a:t> </a:t>
          </a:r>
          <a:r>
            <a:rPr lang="ru-RU" dirty="0" err="1"/>
            <a:t>Це</a:t>
          </a:r>
          <a:r>
            <a:rPr lang="ru-RU" dirty="0"/>
            <a:t> </a:t>
          </a:r>
          <a:r>
            <a:rPr lang="ru-RU" dirty="0" err="1"/>
            <a:t>дозволяє</a:t>
          </a:r>
          <a:r>
            <a:rPr lang="ru-RU" dirty="0"/>
            <a:t> </a:t>
          </a:r>
          <a:r>
            <a:rPr lang="ru-RU" dirty="0" err="1"/>
            <a:t>їм</a:t>
          </a:r>
          <a:r>
            <a:rPr lang="ru-RU" dirty="0"/>
            <a:t> </a:t>
          </a:r>
          <a:r>
            <a:rPr lang="ru-RU" dirty="0" err="1"/>
            <a:t>виявити</a:t>
          </a:r>
          <a:r>
            <a:rPr lang="ru-RU" dirty="0"/>
            <a:t> свою </a:t>
          </a:r>
          <a:r>
            <a:rPr lang="ru-RU" dirty="0" err="1"/>
            <a:t>креативність</a:t>
          </a:r>
          <a:r>
            <a:rPr lang="ru-RU" dirty="0"/>
            <a:t> і </a:t>
          </a:r>
          <a:r>
            <a:rPr lang="ru-RU" dirty="0" err="1"/>
            <a:t>практикувати</a:t>
          </a:r>
          <a:r>
            <a:rPr lang="ru-RU" dirty="0"/>
            <a:t> мову в </a:t>
          </a:r>
          <a:r>
            <a:rPr lang="ru-RU" dirty="0" err="1"/>
            <a:t>контексті</a:t>
          </a:r>
          <a:r>
            <a:rPr lang="ru-RU" dirty="0"/>
            <a:t>.</a:t>
          </a:r>
          <a:endParaRPr lang="en-US" dirty="0"/>
        </a:p>
      </dgm:t>
    </dgm:pt>
    <dgm:pt modelId="{EB28B569-C962-48EA-AEDA-EEA42D5BACDC}" type="parTrans" cxnId="{724252A6-AFA7-4A60-95EA-A7C3CBD87392}">
      <dgm:prSet/>
      <dgm:spPr/>
      <dgm:t>
        <a:bodyPr/>
        <a:lstStyle/>
        <a:p>
          <a:endParaRPr lang="en-US"/>
        </a:p>
      </dgm:t>
    </dgm:pt>
    <dgm:pt modelId="{50D44235-A099-472A-B63A-DB6B8A9F248C}" type="sibTrans" cxnId="{724252A6-AFA7-4A60-95EA-A7C3CBD87392}">
      <dgm:prSet/>
      <dgm:spPr/>
      <dgm:t>
        <a:bodyPr/>
        <a:lstStyle/>
        <a:p>
          <a:endParaRPr lang="en-US"/>
        </a:p>
      </dgm:t>
    </dgm:pt>
    <dgm:pt modelId="{02ACEA25-3B0D-4D0D-A7D0-D30936A9AF6C}" type="pres">
      <dgm:prSet presAssocID="{614D719A-0B16-4684-B8B9-5696D8DF316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AFC8BD0-25A6-4EF5-828C-978F9D246444}" type="pres">
      <dgm:prSet presAssocID="{5B6C4D7D-8204-40E6-9D54-D26EC95E6E47}" presName="root" presStyleCnt="0"/>
      <dgm:spPr/>
    </dgm:pt>
    <dgm:pt modelId="{F08CFEB4-197A-4746-B43E-4B2D02BD9732}" type="pres">
      <dgm:prSet presAssocID="{5B6C4D7D-8204-40E6-9D54-D26EC95E6E47}" presName="rootComposite" presStyleCnt="0"/>
      <dgm:spPr/>
    </dgm:pt>
    <dgm:pt modelId="{33F03F6A-3A65-4BBB-96EA-BB6942A497B3}" type="pres">
      <dgm:prSet presAssocID="{5B6C4D7D-8204-40E6-9D54-D26EC95E6E47}" presName="rootText" presStyleLbl="node1" presStyleIdx="0" presStyleCnt="2"/>
      <dgm:spPr/>
      <dgm:t>
        <a:bodyPr/>
        <a:lstStyle/>
        <a:p>
          <a:endParaRPr lang="en-US"/>
        </a:p>
      </dgm:t>
    </dgm:pt>
    <dgm:pt modelId="{5125041A-FC97-47CB-A4D0-85AD2400DFED}" type="pres">
      <dgm:prSet presAssocID="{5B6C4D7D-8204-40E6-9D54-D26EC95E6E47}" presName="rootConnector" presStyleLbl="node1" presStyleIdx="0" presStyleCnt="2"/>
      <dgm:spPr/>
      <dgm:t>
        <a:bodyPr/>
        <a:lstStyle/>
        <a:p>
          <a:endParaRPr lang="en-US"/>
        </a:p>
      </dgm:t>
    </dgm:pt>
    <dgm:pt modelId="{00D6D333-FF90-4C9E-A77A-341C0829928A}" type="pres">
      <dgm:prSet presAssocID="{5B6C4D7D-8204-40E6-9D54-D26EC95E6E47}" presName="childShape" presStyleCnt="0"/>
      <dgm:spPr/>
    </dgm:pt>
    <dgm:pt modelId="{DE961DF5-9DEF-4F9F-81CA-9BA85BF18845}" type="pres">
      <dgm:prSet presAssocID="{40BCB4A8-28CB-458D-AED7-6E1D0675E43E}" presName="Name13" presStyleLbl="parChTrans1D2" presStyleIdx="0" presStyleCnt="4"/>
      <dgm:spPr/>
      <dgm:t>
        <a:bodyPr/>
        <a:lstStyle/>
        <a:p>
          <a:endParaRPr lang="en-US"/>
        </a:p>
      </dgm:t>
    </dgm:pt>
    <dgm:pt modelId="{A315DB8B-AA4A-481F-AEB6-CC9B60C80320}" type="pres">
      <dgm:prSet presAssocID="{9D702000-0B1C-4AF6-B6EB-7B957DE63F47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5CAA8D-C5DB-427F-B30A-7CFE2B99B41E}" type="pres">
      <dgm:prSet presAssocID="{126CA36E-4013-421D-A99A-B19F93DB91F4}" presName="Name13" presStyleLbl="parChTrans1D2" presStyleIdx="1" presStyleCnt="4"/>
      <dgm:spPr/>
      <dgm:t>
        <a:bodyPr/>
        <a:lstStyle/>
        <a:p>
          <a:endParaRPr lang="en-US"/>
        </a:p>
      </dgm:t>
    </dgm:pt>
    <dgm:pt modelId="{91733ECB-2618-4A04-842C-F0EA32BACD9B}" type="pres">
      <dgm:prSet presAssocID="{8704FB1C-D63A-46A8-8777-4FAB34229579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8E1011-4C88-4FE8-94FD-FB831D091985}" type="pres">
      <dgm:prSet presAssocID="{5009C915-70C1-4440-A985-E6E39FB41564}" presName="root" presStyleCnt="0"/>
      <dgm:spPr/>
    </dgm:pt>
    <dgm:pt modelId="{347229B2-FDAE-46C2-A670-27B71DA677B5}" type="pres">
      <dgm:prSet presAssocID="{5009C915-70C1-4440-A985-E6E39FB41564}" presName="rootComposite" presStyleCnt="0"/>
      <dgm:spPr/>
    </dgm:pt>
    <dgm:pt modelId="{53CB51B1-7AF3-47CB-A8EA-6B09FE86686B}" type="pres">
      <dgm:prSet presAssocID="{5009C915-70C1-4440-A985-E6E39FB41564}" presName="rootText" presStyleLbl="node1" presStyleIdx="1" presStyleCnt="2"/>
      <dgm:spPr/>
      <dgm:t>
        <a:bodyPr/>
        <a:lstStyle/>
        <a:p>
          <a:endParaRPr lang="en-US"/>
        </a:p>
      </dgm:t>
    </dgm:pt>
    <dgm:pt modelId="{85BB9AAF-001A-4E31-8F61-7D3DAA9C1D00}" type="pres">
      <dgm:prSet presAssocID="{5009C915-70C1-4440-A985-E6E39FB41564}" presName="rootConnector" presStyleLbl="node1" presStyleIdx="1" presStyleCnt="2"/>
      <dgm:spPr/>
      <dgm:t>
        <a:bodyPr/>
        <a:lstStyle/>
        <a:p>
          <a:endParaRPr lang="en-US"/>
        </a:p>
      </dgm:t>
    </dgm:pt>
    <dgm:pt modelId="{886DBC89-A1BF-4435-B35A-0DBE8F55FAC3}" type="pres">
      <dgm:prSet presAssocID="{5009C915-70C1-4440-A985-E6E39FB41564}" presName="childShape" presStyleCnt="0"/>
      <dgm:spPr/>
    </dgm:pt>
    <dgm:pt modelId="{A060F25B-B558-4BA3-981F-B51DE3B5EB01}" type="pres">
      <dgm:prSet presAssocID="{F0EF4A26-B5EA-4D0A-9628-B4215B7DA20F}" presName="Name13" presStyleLbl="parChTrans1D2" presStyleIdx="2" presStyleCnt="4"/>
      <dgm:spPr/>
      <dgm:t>
        <a:bodyPr/>
        <a:lstStyle/>
        <a:p>
          <a:endParaRPr lang="en-US"/>
        </a:p>
      </dgm:t>
    </dgm:pt>
    <dgm:pt modelId="{E9A00485-8A56-4A66-A8FA-D67574ADCA08}" type="pres">
      <dgm:prSet presAssocID="{F06B2752-C69B-44D8-A41C-D0A1E97A7EE1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838A4D-96EE-4018-B0F0-516F0DF6BC3B}" type="pres">
      <dgm:prSet presAssocID="{EB28B569-C962-48EA-AEDA-EEA42D5BACDC}" presName="Name13" presStyleLbl="parChTrans1D2" presStyleIdx="3" presStyleCnt="4"/>
      <dgm:spPr/>
      <dgm:t>
        <a:bodyPr/>
        <a:lstStyle/>
        <a:p>
          <a:endParaRPr lang="en-US"/>
        </a:p>
      </dgm:t>
    </dgm:pt>
    <dgm:pt modelId="{2181276B-47CB-4099-94A3-8025B3951918}" type="pres">
      <dgm:prSet presAssocID="{F1EAC537-8892-4B6B-B195-04EA8C30B3ED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ECB82CD-37BE-43D7-89D8-6BB6F2AB6A39}" type="presOf" srcId="{EB28B569-C962-48EA-AEDA-EEA42D5BACDC}" destId="{FE838A4D-96EE-4018-B0F0-516F0DF6BC3B}" srcOrd="0" destOrd="0" presId="urn:microsoft.com/office/officeart/2005/8/layout/hierarchy3"/>
    <dgm:cxn modelId="{37E76EB3-3EBB-4319-A6AF-7127C87C1A2D}" srcId="{614D719A-0B16-4684-B8B9-5696D8DF3169}" destId="{5B6C4D7D-8204-40E6-9D54-D26EC95E6E47}" srcOrd="0" destOrd="0" parTransId="{7643DAAA-9E4C-45D4-80C5-7A09A14E58CB}" sibTransId="{471BB347-5D95-430C-88A1-9D37FAEE3FC4}"/>
    <dgm:cxn modelId="{500FBFED-FAA8-4E5E-A72A-2C774E549B55}" srcId="{614D719A-0B16-4684-B8B9-5696D8DF3169}" destId="{5009C915-70C1-4440-A985-E6E39FB41564}" srcOrd="1" destOrd="0" parTransId="{3E83FCFE-C567-4AD7-B7E2-9617C23CD650}" sibTransId="{0D710264-FDFB-422D-A5B8-F8A1DB7CE88C}"/>
    <dgm:cxn modelId="{DFCE9BCB-56BC-4886-AEA8-0D81E11A00AF}" type="presOf" srcId="{40BCB4A8-28CB-458D-AED7-6E1D0675E43E}" destId="{DE961DF5-9DEF-4F9F-81CA-9BA85BF18845}" srcOrd="0" destOrd="0" presId="urn:microsoft.com/office/officeart/2005/8/layout/hierarchy3"/>
    <dgm:cxn modelId="{978CA519-9A77-44C9-B4CE-FAF646669038}" srcId="{5B6C4D7D-8204-40E6-9D54-D26EC95E6E47}" destId="{8704FB1C-D63A-46A8-8777-4FAB34229579}" srcOrd="1" destOrd="0" parTransId="{126CA36E-4013-421D-A99A-B19F93DB91F4}" sibTransId="{01C2CF28-8B52-4847-BA60-4D19DA925816}"/>
    <dgm:cxn modelId="{4CB49D89-7B5C-4AF1-812F-F7FDFB947761}" srcId="{5009C915-70C1-4440-A985-E6E39FB41564}" destId="{F06B2752-C69B-44D8-A41C-D0A1E97A7EE1}" srcOrd="0" destOrd="0" parTransId="{F0EF4A26-B5EA-4D0A-9628-B4215B7DA20F}" sibTransId="{6EB32069-941C-44E6-9AF0-A4CA95700564}"/>
    <dgm:cxn modelId="{CD0B964E-B459-4568-9D93-70893FC61BAB}" type="presOf" srcId="{8704FB1C-D63A-46A8-8777-4FAB34229579}" destId="{91733ECB-2618-4A04-842C-F0EA32BACD9B}" srcOrd="0" destOrd="0" presId="urn:microsoft.com/office/officeart/2005/8/layout/hierarchy3"/>
    <dgm:cxn modelId="{F0C7509B-244F-4882-9498-519A4CE7B6D8}" type="presOf" srcId="{9D702000-0B1C-4AF6-B6EB-7B957DE63F47}" destId="{A315DB8B-AA4A-481F-AEB6-CC9B60C80320}" srcOrd="0" destOrd="0" presId="urn:microsoft.com/office/officeart/2005/8/layout/hierarchy3"/>
    <dgm:cxn modelId="{C404C221-9A35-4499-A35F-4597BBEB474A}" type="presOf" srcId="{F06B2752-C69B-44D8-A41C-D0A1E97A7EE1}" destId="{E9A00485-8A56-4A66-A8FA-D67574ADCA08}" srcOrd="0" destOrd="0" presId="urn:microsoft.com/office/officeart/2005/8/layout/hierarchy3"/>
    <dgm:cxn modelId="{122E3B72-9ABF-4898-B13B-3D19945C0067}" type="presOf" srcId="{F1EAC537-8892-4B6B-B195-04EA8C30B3ED}" destId="{2181276B-47CB-4099-94A3-8025B3951918}" srcOrd="0" destOrd="0" presId="urn:microsoft.com/office/officeart/2005/8/layout/hierarchy3"/>
    <dgm:cxn modelId="{FC40679E-27E5-49EC-9F3C-282ED287BC5B}" type="presOf" srcId="{126CA36E-4013-421D-A99A-B19F93DB91F4}" destId="{005CAA8D-C5DB-427F-B30A-7CFE2B99B41E}" srcOrd="0" destOrd="0" presId="urn:microsoft.com/office/officeart/2005/8/layout/hierarchy3"/>
    <dgm:cxn modelId="{E760F1DC-38EB-42AF-93DA-50CCDCD50AE9}" type="presOf" srcId="{F0EF4A26-B5EA-4D0A-9628-B4215B7DA20F}" destId="{A060F25B-B558-4BA3-981F-B51DE3B5EB01}" srcOrd="0" destOrd="0" presId="urn:microsoft.com/office/officeart/2005/8/layout/hierarchy3"/>
    <dgm:cxn modelId="{724252A6-AFA7-4A60-95EA-A7C3CBD87392}" srcId="{5009C915-70C1-4440-A985-E6E39FB41564}" destId="{F1EAC537-8892-4B6B-B195-04EA8C30B3ED}" srcOrd="1" destOrd="0" parTransId="{EB28B569-C962-48EA-AEDA-EEA42D5BACDC}" sibTransId="{50D44235-A099-472A-B63A-DB6B8A9F248C}"/>
    <dgm:cxn modelId="{5CC56233-33DB-45CD-AE55-2389459D4A5B}" srcId="{5B6C4D7D-8204-40E6-9D54-D26EC95E6E47}" destId="{9D702000-0B1C-4AF6-B6EB-7B957DE63F47}" srcOrd="0" destOrd="0" parTransId="{40BCB4A8-28CB-458D-AED7-6E1D0675E43E}" sibTransId="{A3C46762-6C4B-4F61-9E20-6FB6EBC0E871}"/>
    <dgm:cxn modelId="{3AAC1B22-0117-4F1B-BA03-00DCEF494927}" type="presOf" srcId="{5B6C4D7D-8204-40E6-9D54-D26EC95E6E47}" destId="{5125041A-FC97-47CB-A4D0-85AD2400DFED}" srcOrd="1" destOrd="0" presId="urn:microsoft.com/office/officeart/2005/8/layout/hierarchy3"/>
    <dgm:cxn modelId="{04ACFA1C-43D4-4DEA-BA0A-F65A852253A7}" type="presOf" srcId="{5B6C4D7D-8204-40E6-9D54-D26EC95E6E47}" destId="{33F03F6A-3A65-4BBB-96EA-BB6942A497B3}" srcOrd="0" destOrd="0" presId="urn:microsoft.com/office/officeart/2005/8/layout/hierarchy3"/>
    <dgm:cxn modelId="{5728DE04-5673-4377-AD7D-CA5B7A3A800D}" type="presOf" srcId="{5009C915-70C1-4440-A985-E6E39FB41564}" destId="{53CB51B1-7AF3-47CB-A8EA-6B09FE86686B}" srcOrd="0" destOrd="0" presId="urn:microsoft.com/office/officeart/2005/8/layout/hierarchy3"/>
    <dgm:cxn modelId="{D1E88DF6-70DE-46AD-AA73-39AFFC6487C1}" type="presOf" srcId="{5009C915-70C1-4440-A985-E6E39FB41564}" destId="{85BB9AAF-001A-4E31-8F61-7D3DAA9C1D00}" srcOrd="1" destOrd="0" presId="urn:microsoft.com/office/officeart/2005/8/layout/hierarchy3"/>
    <dgm:cxn modelId="{14A71477-BFB7-4E74-989C-E04089951362}" type="presOf" srcId="{614D719A-0B16-4684-B8B9-5696D8DF3169}" destId="{02ACEA25-3B0D-4D0D-A7D0-D30936A9AF6C}" srcOrd="0" destOrd="0" presId="urn:microsoft.com/office/officeart/2005/8/layout/hierarchy3"/>
    <dgm:cxn modelId="{467EDC7D-97F2-4363-ABCE-F958B8B3722D}" type="presParOf" srcId="{02ACEA25-3B0D-4D0D-A7D0-D30936A9AF6C}" destId="{BAFC8BD0-25A6-4EF5-828C-978F9D246444}" srcOrd="0" destOrd="0" presId="urn:microsoft.com/office/officeart/2005/8/layout/hierarchy3"/>
    <dgm:cxn modelId="{1CB0DB46-7C38-4CFB-9C32-FBBFB5318995}" type="presParOf" srcId="{BAFC8BD0-25A6-4EF5-828C-978F9D246444}" destId="{F08CFEB4-197A-4746-B43E-4B2D02BD9732}" srcOrd="0" destOrd="0" presId="urn:microsoft.com/office/officeart/2005/8/layout/hierarchy3"/>
    <dgm:cxn modelId="{E66BC1AA-B086-4834-AED0-E5F15BF92F42}" type="presParOf" srcId="{F08CFEB4-197A-4746-B43E-4B2D02BD9732}" destId="{33F03F6A-3A65-4BBB-96EA-BB6942A497B3}" srcOrd="0" destOrd="0" presId="urn:microsoft.com/office/officeart/2005/8/layout/hierarchy3"/>
    <dgm:cxn modelId="{E689A451-4D9A-4EE2-B16A-E31DE4E6B928}" type="presParOf" srcId="{F08CFEB4-197A-4746-B43E-4B2D02BD9732}" destId="{5125041A-FC97-47CB-A4D0-85AD2400DFED}" srcOrd="1" destOrd="0" presId="urn:microsoft.com/office/officeart/2005/8/layout/hierarchy3"/>
    <dgm:cxn modelId="{7B510AF3-FE97-4356-8526-97B14A5AE430}" type="presParOf" srcId="{BAFC8BD0-25A6-4EF5-828C-978F9D246444}" destId="{00D6D333-FF90-4C9E-A77A-341C0829928A}" srcOrd="1" destOrd="0" presId="urn:microsoft.com/office/officeart/2005/8/layout/hierarchy3"/>
    <dgm:cxn modelId="{7D0B0CC5-582F-4567-B846-52D09D57A81F}" type="presParOf" srcId="{00D6D333-FF90-4C9E-A77A-341C0829928A}" destId="{DE961DF5-9DEF-4F9F-81CA-9BA85BF18845}" srcOrd="0" destOrd="0" presId="urn:microsoft.com/office/officeart/2005/8/layout/hierarchy3"/>
    <dgm:cxn modelId="{2994EDC5-E326-4769-8431-F1C18FA518A9}" type="presParOf" srcId="{00D6D333-FF90-4C9E-A77A-341C0829928A}" destId="{A315DB8B-AA4A-481F-AEB6-CC9B60C80320}" srcOrd="1" destOrd="0" presId="urn:microsoft.com/office/officeart/2005/8/layout/hierarchy3"/>
    <dgm:cxn modelId="{102BD8C8-5861-4B62-8C88-A31746926593}" type="presParOf" srcId="{00D6D333-FF90-4C9E-A77A-341C0829928A}" destId="{005CAA8D-C5DB-427F-B30A-7CFE2B99B41E}" srcOrd="2" destOrd="0" presId="urn:microsoft.com/office/officeart/2005/8/layout/hierarchy3"/>
    <dgm:cxn modelId="{97F57B55-2C97-4247-9EB5-4CE336F74CD4}" type="presParOf" srcId="{00D6D333-FF90-4C9E-A77A-341C0829928A}" destId="{91733ECB-2618-4A04-842C-F0EA32BACD9B}" srcOrd="3" destOrd="0" presId="urn:microsoft.com/office/officeart/2005/8/layout/hierarchy3"/>
    <dgm:cxn modelId="{E5292259-05F8-4871-85E6-5EDB4A16DC0E}" type="presParOf" srcId="{02ACEA25-3B0D-4D0D-A7D0-D30936A9AF6C}" destId="{7B8E1011-4C88-4FE8-94FD-FB831D091985}" srcOrd="1" destOrd="0" presId="urn:microsoft.com/office/officeart/2005/8/layout/hierarchy3"/>
    <dgm:cxn modelId="{206803F0-CA54-4CE5-B2F9-5E53CC8D6384}" type="presParOf" srcId="{7B8E1011-4C88-4FE8-94FD-FB831D091985}" destId="{347229B2-FDAE-46C2-A670-27B71DA677B5}" srcOrd="0" destOrd="0" presId="urn:microsoft.com/office/officeart/2005/8/layout/hierarchy3"/>
    <dgm:cxn modelId="{B3D11759-85EF-47FB-B336-D6A53FB52AAB}" type="presParOf" srcId="{347229B2-FDAE-46C2-A670-27B71DA677B5}" destId="{53CB51B1-7AF3-47CB-A8EA-6B09FE86686B}" srcOrd="0" destOrd="0" presId="urn:microsoft.com/office/officeart/2005/8/layout/hierarchy3"/>
    <dgm:cxn modelId="{331E9A02-46E2-4869-BE0C-375D386B52F6}" type="presParOf" srcId="{347229B2-FDAE-46C2-A670-27B71DA677B5}" destId="{85BB9AAF-001A-4E31-8F61-7D3DAA9C1D00}" srcOrd="1" destOrd="0" presId="urn:microsoft.com/office/officeart/2005/8/layout/hierarchy3"/>
    <dgm:cxn modelId="{233B7770-9A77-40F7-B712-5D2C50251DDF}" type="presParOf" srcId="{7B8E1011-4C88-4FE8-94FD-FB831D091985}" destId="{886DBC89-A1BF-4435-B35A-0DBE8F55FAC3}" srcOrd="1" destOrd="0" presId="urn:microsoft.com/office/officeart/2005/8/layout/hierarchy3"/>
    <dgm:cxn modelId="{0955986F-6CE6-4E35-9E79-566F7B025DE5}" type="presParOf" srcId="{886DBC89-A1BF-4435-B35A-0DBE8F55FAC3}" destId="{A060F25B-B558-4BA3-981F-B51DE3B5EB01}" srcOrd="0" destOrd="0" presId="urn:microsoft.com/office/officeart/2005/8/layout/hierarchy3"/>
    <dgm:cxn modelId="{F42773BC-9EC2-4B8A-B29C-463460C1DED1}" type="presParOf" srcId="{886DBC89-A1BF-4435-B35A-0DBE8F55FAC3}" destId="{E9A00485-8A56-4A66-A8FA-D67574ADCA08}" srcOrd="1" destOrd="0" presId="urn:microsoft.com/office/officeart/2005/8/layout/hierarchy3"/>
    <dgm:cxn modelId="{678B112D-C6E3-49CF-86EE-18926F0CE126}" type="presParOf" srcId="{886DBC89-A1BF-4435-B35A-0DBE8F55FAC3}" destId="{FE838A4D-96EE-4018-B0F0-516F0DF6BC3B}" srcOrd="2" destOrd="0" presId="urn:microsoft.com/office/officeart/2005/8/layout/hierarchy3"/>
    <dgm:cxn modelId="{F14B6BC3-031A-42E9-A8D6-8F93C21FE0BF}" type="presParOf" srcId="{886DBC89-A1BF-4435-B35A-0DBE8F55FAC3}" destId="{2181276B-47CB-4099-94A3-8025B3951918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14D719A-0B16-4684-B8B9-5696D8DF3169}" type="doc">
      <dgm:prSet loTypeId="urn:microsoft.com/office/officeart/2005/8/layout/hierarchy3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B6C4D7D-8204-40E6-9D54-D26EC95E6E47}">
      <dgm:prSet phldrT="[Текст]"/>
      <dgm:spPr/>
      <dgm:t>
        <a:bodyPr/>
        <a:lstStyle/>
        <a:p>
          <a:r>
            <a:rPr lang="uk-UA" dirty="0"/>
            <a:t>Культурні </a:t>
          </a:r>
          <a:r>
            <a:rPr lang="uk-UA" dirty="0" err="1"/>
            <a:t>проєкти</a:t>
          </a:r>
          <a:endParaRPr lang="en-US" dirty="0"/>
        </a:p>
      </dgm:t>
    </dgm:pt>
    <dgm:pt modelId="{7643DAAA-9E4C-45D4-80C5-7A09A14E58CB}" type="parTrans" cxnId="{37E76EB3-3EBB-4319-A6AF-7127C87C1A2D}">
      <dgm:prSet/>
      <dgm:spPr/>
      <dgm:t>
        <a:bodyPr/>
        <a:lstStyle/>
        <a:p>
          <a:endParaRPr lang="en-US"/>
        </a:p>
      </dgm:t>
    </dgm:pt>
    <dgm:pt modelId="{471BB347-5D95-430C-88A1-9D37FAEE3FC4}" type="sibTrans" cxnId="{37E76EB3-3EBB-4319-A6AF-7127C87C1A2D}">
      <dgm:prSet/>
      <dgm:spPr/>
      <dgm:t>
        <a:bodyPr/>
        <a:lstStyle/>
        <a:p>
          <a:endParaRPr lang="en-US"/>
        </a:p>
      </dgm:t>
    </dgm:pt>
    <dgm:pt modelId="{9D702000-0B1C-4AF6-B6EB-7B957DE63F47}">
      <dgm:prSet phldrT="[Текст]"/>
      <dgm:spPr/>
      <dgm:t>
        <a:bodyPr/>
        <a:lstStyle/>
        <a:p>
          <a:r>
            <a:rPr lang="ru-RU" dirty="0" err="1"/>
            <a:t>Такі</a:t>
          </a:r>
          <a:r>
            <a:rPr lang="ru-RU" dirty="0"/>
            <a:t> </a:t>
          </a:r>
          <a:r>
            <a:rPr lang="ru-RU" dirty="0" err="1"/>
            <a:t>проєкти</a:t>
          </a:r>
          <a:r>
            <a:rPr lang="ru-RU" dirty="0"/>
            <a:t> </a:t>
          </a:r>
          <a:r>
            <a:rPr lang="ru-RU" dirty="0" err="1"/>
            <a:t>спрямовані</a:t>
          </a:r>
          <a:r>
            <a:rPr lang="ru-RU" dirty="0"/>
            <a:t> на </a:t>
          </a:r>
          <a:r>
            <a:rPr lang="ru-RU" dirty="0" err="1"/>
            <a:t>вивчення</a:t>
          </a:r>
          <a:r>
            <a:rPr lang="ru-RU" dirty="0"/>
            <a:t> </a:t>
          </a:r>
          <a:r>
            <a:rPr lang="ru-RU" dirty="0" err="1"/>
            <a:t>культурних</a:t>
          </a:r>
          <a:r>
            <a:rPr lang="ru-RU" dirty="0"/>
            <a:t> </a:t>
          </a:r>
          <a:r>
            <a:rPr lang="ru-RU" dirty="0" err="1"/>
            <a:t>аспектів</a:t>
          </a:r>
          <a:r>
            <a:rPr lang="ru-RU" dirty="0"/>
            <a:t> </a:t>
          </a:r>
          <a:r>
            <a:rPr lang="ru-RU" dirty="0" err="1"/>
            <a:t>англомовних</a:t>
          </a:r>
          <a:r>
            <a:rPr lang="ru-RU" dirty="0"/>
            <a:t> </a:t>
          </a:r>
          <a:r>
            <a:rPr lang="ru-RU" dirty="0" err="1"/>
            <a:t>країн</a:t>
          </a:r>
          <a:r>
            <a:rPr lang="ru-RU" dirty="0"/>
            <a:t>. </a:t>
          </a:r>
          <a:r>
            <a:rPr lang="ru-RU" dirty="0" err="1"/>
            <a:t>Учні</a:t>
          </a:r>
          <a:r>
            <a:rPr lang="ru-RU" dirty="0"/>
            <a:t> </a:t>
          </a:r>
          <a:r>
            <a:rPr lang="ru-RU" dirty="0" err="1"/>
            <a:t>можуть</a:t>
          </a:r>
          <a:r>
            <a:rPr lang="ru-RU" dirty="0"/>
            <a:t> </a:t>
          </a:r>
          <a:r>
            <a:rPr lang="ru-RU" dirty="0" err="1"/>
            <a:t>проводити</a:t>
          </a:r>
          <a:r>
            <a:rPr lang="ru-RU" dirty="0"/>
            <a:t> </a:t>
          </a:r>
          <a:r>
            <a:rPr lang="ru-RU" dirty="0" err="1"/>
            <a:t>дослідження</a:t>
          </a:r>
          <a:r>
            <a:rPr lang="ru-RU" dirty="0"/>
            <a:t> </a:t>
          </a:r>
          <a:r>
            <a:rPr lang="ru-RU" dirty="0" err="1"/>
            <a:t>традицій</a:t>
          </a:r>
          <a:r>
            <a:rPr lang="ru-RU" dirty="0"/>
            <a:t>, свят </a:t>
          </a:r>
          <a:r>
            <a:rPr lang="ru-RU" dirty="0" err="1"/>
            <a:t>або</a:t>
          </a:r>
          <a:r>
            <a:rPr lang="ru-RU" dirty="0"/>
            <a:t> </a:t>
          </a:r>
          <a:r>
            <a:rPr lang="ru-RU" dirty="0" err="1"/>
            <a:t>звичаїв</a:t>
          </a:r>
          <a:r>
            <a:rPr lang="ru-RU" dirty="0"/>
            <a:t>, а </a:t>
          </a:r>
          <a:r>
            <a:rPr lang="ru-RU" dirty="0" err="1"/>
            <a:t>потім</a:t>
          </a:r>
          <a:r>
            <a:rPr lang="ru-RU" dirty="0"/>
            <a:t> </a:t>
          </a:r>
          <a:r>
            <a:rPr lang="ru-RU" dirty="0" err="1"/>
            <a:t>презентувати</a:t>
          </a:r>
          <a:r>
            <a:rPr lang="ru-RU" dirty="0"/>
            <a:t> </a:t>
          </a:r>
          <a:r>
            <a:rPr lang="ru-RU" dirty="0" err="1"/>
            <a:t>результати</a:t>
          </a:r>
          <a:r>
            <a:rPr lang="ru-RU" dirty="0"/>
            <a:t> </a:t>
          </a:r>
          <a:r>
            <a:rPr lang="ru-RU" dirty="0" err="1"/>
            <a:t>своєї</a:t>
          </a:r>
          <a:r>
            <a:rPr lang="ru-RU" dirty="0"/>
            <a:t> </a:t>
          </a:r>
          <a:r>
            <a:rPr lang="ru-RU" dirty="0" err="1"/>
            <a:t>роботи</a:t>
          </a:r>
          <a:r>
            <a:rPr lang="ru-RU" dirty="0"/>
            <a:t> </a:t>
          </a:r>
          <a:r>
            <a:rPr lang="ru-RU" dirty="0" err="1"/>
            <a:t>класу</a:t>
          </a:r>
          <a:r>
            <a:rPr lang="ru-RU" dirty="0"/>
            <a:t>. </a:t>
          </a:r>
          <a:endParaRPr lang="en-US" dirty="0"/>
        </a:p>
      </dgm:t>
    </dgm:pt>
    <dgm:pt modelId="{40BCB4A8-28CB-458D-AED7-6E1D0675E43E}" type="parTrans" cxnId="{5CC56233-33DB-45CD-AE55-2389459D4A5B}">
      <dgm:prSet/>
      <dgm:spPr/>
      <dgm:t>
        <a:bodyPr/>
        <a:lstStyle/>
        <a:p>
          <a:endParaRPr lang="en-US"/>
        </a:p>
      </dgm:t>
    </dgm:pt>
    <dgm:pt modelId="{A3C46762-6C4B-4F61-9E20-6FB6EBC0E871}" type="sibTrans" cxnId="{5CC56233-33DB-45CD-AE55-2389459D4A5B}">
      <dgm:prSet/>
      <dgm:spPr/>
      <dgm:t>
        <a:bodyPr/>
        <a:lstStyle/>
        <a:p>
          <a:endParaRPr lang="en-US"/>
        </a:p>
      </dgm:t>
    </dgm:pt>
    <dgm:pt modelId="{5009C915-70C1-4440-A985-E6E39FB41564}">
      <dgm:prSet phldrT="[Текст]"/>
      <dgm:spPr/>
      <dgm:t>
        <a:bodyPr/>
        <a:lstStyle/>
        <a:p>
          <a:r>
            <a:rPr lang="uk-UA" dirty="0"/>
            <a:t>Творчі </a:t>
          </a:r>
          <a:r>
            <a:rPr lang="uk-UA" dirty="0" err="1"/>
            <a:t>проєкти</a:t>
          </a:r>
          <a:endParaRPr lang="en-US" dirty="0"/>
        </a:p>
      </dgm:t>
    </dgm:pt>
    <dgm:pt modelId="{3E83FCFE-C567-4AD7-B7E2-9617C23CD650}" type="parTrans" cxnId="{500FBFED-FAA8-4E5E-A72A-2C774E549B55}">
      <dgm:prSet/>
      <dgm:spPr/>
      <dgm:t>
        <a:bodyPr/>
        <a:lstStyle/>
        <a:p>
          <a:endParaRPr lang="en-US"/>
        </a:p>
      </dgm:t>
    </dgm:pt>
    <dgm:pt modelId="{0D710264-FDFB-422D-A5B8-F8A1DB7CE88C}" type="sibTrans" cxnId="{500FBFED-FAA8-4E5E-A72A-2C774E549B55}">
      <dgm:prSet/>
      <dgm:spPr/>
      <dgm:t>
        <a:bodyPr/>
        <a:lstStyle/>
        <a:p>
          <a:endParaRPr lang="en-US"/>
        </a:p>
      </dgm:t>
    </dgm:pt>
    <dgm:pt modelId="{EA13ED11-E7C6-4137-B6B4-EA17784C8116}">
      <dgm:prSet phldrT="[Текст]"/>
      <dgm:spPr/>
      <dgm:t>
        <a:bodyPr/>
        <a:lstStyle/>
        <a:p>
          <a:r>
            <a:rPr lang="ru-RU" dirty="0" err="1"/>
            <a:t>Наприклад</a:t>
          </a:r>
          <a:r>
            <a:rPr lang="ru-RU" dirty="0"/>
            <a:t>, "</a:t>
          </a:r>
          <a:r>
            <a:rPr lang="ru-RU" dirty="0" err="1"/>
            <a:t>Культурний</a:t>
          </a:r>
          <a:r>
            <a:rPr lang="ru-RU" dirty="0"/>
            <a:t> день", де </a:t>
          </a:r>
          <a:r>
            <a:rPr lang="ru-RU" dirty="0" err="1"/>
            <a:t>кожна</a:t>
          </a:r>
          <a:r>
            <a:rPr lang="ru-RU" dirty="0"/>
            <a:t> </a:t>
          </a:r>
          <a:r>
            <a:rPr lang="ru-RU" dirty="0" err="1"/>
            <a:t>група</a:t>
          </a:r>
          <a:r>
            <a:rPr lang="ru-RU" dirty="0"/>
            <a:t> </a:t>
          </a:r>
          <a:r>
            <a:rPr lang="ru-RU" dirty="0" err="1"/>
            <a:t>представляє</a:t>
          </a:r>
          <a:r>
            <a:rPr lang="ru-RU" dirty="0"/>
            <a:t> свою </a:t>
          </a:r>
          <a:r>
            <a:rPr lang="ru-RU" dirty="0" err="1"/>
            <a:t>країну</a:t>
          </a:r>
          <a:r>
            <a:rPr lang="ru-RU" dirty="0"/>
            <a:t>.</a:t>
          </a:r>
          <a:endParaRPr lang="en-US" dirty="0"/>
        </a:p>
      </dgm:t>
    </dgm:pt>
    <dgm:pt modelId="{B0862B70-1E11-46C1-A125-0FACA5D016C3}" type="parTrans" cxnId="{E827D3A0-5EDF-459A-B74D-E2162009E821}">
      <dgm:prSet/>
      <dgm:spPr/>
      <dgm:t>
        <a:bodyPr/>
        <a:lstStyle/>
        <a:p>
          <a:endParaRPr lang="en-US"/>
        </a:p>
      </dgm:t>
    </dgm:pt>
    <dgm:pt modelId="{C198B453-C07D-464E-9F88-56DF84C3477F}" type="sibTrans" cxnId="{E827D3A0-5EDF-459A-B74D-E2162009E821}">
      <dgm:prSet/>
      <dgm:spPr/>
      <dgm:t>
        <a:bodyPr/>
        <a:lstStyle/>
        <a:p>
          <a:endParaRPr lang="en-US"/>
        </a:p>
      </dgm:t>
    </dgm:pt>
    <dgm:pt modelId="{08A1936E-E280-4D12-8FF0-CDCC342BB648}">
      <dgm:prSet/>
      <dgm:spPr/>
      <dgm:t>
        <a:bodyPr/>
        <a:lstStyle/>
        <a:p>
          <a:r>
            <a:rPr lang="ru-RU" dirty="0"/>
            <a:t>У </a:t>
          </a:r>
          <a:r>
            <a:rPr lang="ru-RU" dirty="0" err="1"/>
            <a:t>цьому</a:t>
          </a:r>
          <a:r>
            <a:rPr lang="ru-RU" dirty="0"/>
            <a:t> </a:t>
          </a:r>
          <a:r>
            <a:rPr lang="ru-RU" dirty="0" err="1"/>
            <a:t>випадку</a:t>
          </a:r>
          <a:r>
            <a:rPr lang="ru-RU" dirty="0"/>
            <a:t> </a:t>
          </a:r>
          <a:r>
            <a:rPr lang="ru-RU" dirty="0" err="1"/>
            <a:t>учні</a:t>
          </a:r>
          <a:r>
            <a:rPr lang="ru-RU" dirty="0"/>
            <a:t> </a:t>
          </a:r>
          <a:r>
            <a:rPr lang="ru-RU" dirty="0" err="1"/>
            <a:t>використовують</a:t>
          </a:r>
          <a:r>
            <a:rPr lang="ru-RU" dirty="0"/>
            <a:t> </a:t>
          </a:r>
          <a:r>
            <a:rPr lang="ru-RU" dirty="0" err="1"/>
            <a:t>сучасні</a:t>
          </a:r>
          <a:r>
            <a:rPr lang="ru-RU" dirty="0"/>
            <a:t> </a:t>
          </a:r>
          <a:r>
            <a:rPr lang="ru-RU" dirty="0" err="1"/>
            <a:t>технології</a:t>
          </a:r>
          <a:r>
            <a:rPr lang="ru-RU" dirty="0"/>
            <a:t> для </a:t>
          </a:r>
          <a:r>
            <a:rPr lang="ru-RU" dirty="0" err="1"/>
            <a:t>створення</a:t>
          </a:r>
          <a:r>
            <a:rPr lang="ru-RU" dirty="0"/>
            <a:t> </a:t>
          </a:r>
          <a:r>
            <a:rPr lang="ru-RU" dirty="0" err="1"/>
            <a:t>відео</a:t>
          </a:r>
          <a:r>
            <a:rPr lang="ru-RU" dirty="0"/>
            <a:t>, </a:t>
          </a:r>
          <a:r>
            <a:rPr lang="ru-RU" dirty="0" err="1"/>
            <a:t>презентацій</a:t>
          </a:r>
          <a:r>
            <a:rPr lang="ru-RU" dirty="0"/>
            <a:t>, </a:t>
          </a:r>
          <a:r>
            <a:rPr lang="ru-RU" dirty="0" err="1"/>
            <a:t>блогів</a:t>
          </a:r>
          <a:r>
            <a:rPr lang="ru-RU" dirty="0"/>
            <a:t> </a:t>
          </a:r>
          <a:r>
            <a:rPr lang="ru-RU" dirty="0" err="1"/>
            <a:t>або</a:t>
          </a:r>
          <a:r>
            <a:rPr lang="ru-RU" dirty="0"/>
            <a:t> </a:t>
          </a:r>
          <a:r>
            <a:rPr lang="ru-RU" dirty="0" err="1"/>
            <a:t>подкастів</a:t>
          </a:r>
          <a:r>
            <a:rPr lang="ru-RU" dirty="0"/>
            <a:t>.</a:t>
          </a:r>
          <a:endParaRPr lang="en-US" dirty="0"/>
        </a:p>
      </dgm:t>
    </dgm:pt>
    <dgm:pt modelId="{197CCAC8-8065-485F-9723-FAB9F02B72B3}" type="parTrans" cxnId="{2BFE148F-4CBE-42AA-807E-F8D5D1D55510}">
      <dgm:prSet/>
      <dgm:spPr/>
      <dgm:t>
        <a:bodyPr/>
        <a:lstStyle/>
        <a:p>
          <a:endParaRPr lang="en-US"/>
        </a:p>
      </dgm:t>
    </dgm:pt>
    <dgm:pt modelId="{0B78ED0A-FB6D-4EAB-AC98-9C32891A141A}" type="sibTrans" cxnId="{2BFE148F-4CBE-42AA-807E-F8D5D1D55510}">
      <dgm:prSet/>
      <dgm:spPr/>
      <dgm:t>
        <a:bodyPr/>
        <a:lstStyle/>
        <a:p>
          <a:endParaRPr lang="en-US"/>
        </a:p>
      </dgm:t>
    </dgm:pt>
    <dgm:pt modelId="{E1AE3C14-3567-4E25-9630-F86FBC30E4F3}">
      <dgm:prSet/>
      <dgm:spPr/>
      <dgm:t>
        <a:bodyPr/>
        <a:lstStyle/>
        <a:p>
          <a:r>
            <a:rPr lang="ru-RU" dirty="0"/>
            <a:t>Вони </a:t>
          </a:r>
          <a:r>
            <a:rPr lang="ru-RU" dirty="0" err="1"/>
            <a:t>можуть</a:t>
          </a:r>
          <a:r>
            <a:rPr lang="ru-RU" dirty="0"/>
            <a:t> </a:t>
          </a:r>
          <a:r>
            <a:rPr lang="ru-RU" dirty="0" err="1"/>
            <a:t>записувати</a:t>
          </a:r>
          <a:r>
            <a:rPr lang="ru-RU" dirty="0"/>
            <a:t> </a:t>
          </a:r>
          <a:r>
            <a:rPr lang="ru-RU" dirty="0" err="1"/>
            <a:t>інтерв’ю</a:t>
          </a:r>
          <a:r>
            <a:rPr lang="ru-RU" dirty="0"/>
            <a:t>, </a:t>
          </a:r>
          <a:r>
            <a:rPr lang="ru-RU" dirty="0" err="1"/>
            <a:t>створювати</a:t>
          </a:r>
          <a:r>
            <a:rPr lang="ru-RU" dirty="0"/>
            <a:t> </a:t>
          </a:r>
          <a:r>
            <a:rPr lang="ru-RU" dirty="0" err="1"/>
            <a:t>навчальні</a:t>
          </a:r>
          <a:r>
            <a:rPr lang="ru-RU" dirty="0"/>
            <a:t> </a:t>
          </a:r>
          <a:r>
            <a:rPr lang="ru-RU" dirty="0" err="1"/>
            <a:t>матеріали</a:t>
          </a:r>
          <a:r>
            <a:rPr lang="ru-RU" dirty="0"/>
            <a:t> </a:t>
          </a:r>
          <a:r>
            <a:rPr lang="ru-RU" dirty="0" err="1"/>
            <a:t>або</a:t>
          </a:r>
          <a:r>
            <a:rPr lang="ru-RU" dirty="0"/>
            <a:t> </a:t>
          </a:r>
          <a:r>
            <a:rPr lang="ru-RU" dirty="0" err="1"/>
            <a:t>ділитися</a:t>
          </a:r>
          <a:r>
            <a:rPr lang="ru-RU" dirty="0"/>
            <a:t> </a:t>
          </a:r>
          <a:r>
            <a:rPr lang="ru-RU" dirty="0" err="1"/>
            <a:t>своїм</a:t>
          </a:r>
          <a:r>
            <a:rPr lang="ru-RU" dirty="0"/>
            <a:t> </a:t>
          </a:r>
          <a:r>
            <a:rPr lang="ru-RU" dirty="0" err="1"/>
            <a:t>досвідом</a:t>
          </a:r>
          <a:r>
            <a:rPr lang="ru-RU" dirty="0"/>
            <a:t> у </a:t>
          </a:r>
          <a:r>
            <a:rPr lang="ru-RU" dirty="0" err="1"/>
            <a:t>форматі</a:t>
          </a:r>
          <a:r>
            <a:rPr lang="ru-RU" dirty="0"/>
            <a:t> </a:t>
          </a:r>
          <a:r>
            <a:rPr lang="ru-RU" dirty="0" err="1"/>
            <a:t>відео</a:t>
          </a:r>
          <a:r>
            <a:rPr lang="ru-RU" dirty="0"/>
            <a:t>.</a:t>
          </a:r>
          <a:endParaRPr lang="en-US" dirty="0"/>
        </a:p>
      </dgm:t>
    </dgm:pt>
    <dgm:pt modelId="{853A4F0C-CAE8-4437-A9C3-9E2E317FA893}" type="parTrans" cxnId="{C08A0740-B516-44D8-A6D3-E47EEEB80D17}">
      <dgm:prSet/>
      <dgm:spPr/>
      <dgm:t>
        <a:bodyPr/>
        <a:lstStyle/>
        <a:p>
          <a:endParaRPr lang="en-US"/>
        </a:p>
      </dgm:t>
    </dgm:pt>
    <dgm:pt modelId="{A62EA802-AC8C-4E21-BE3F-9349CD9D4D73}" type="sibTrans" cxnId="{C08A0740-B516-44D8-A6D3-E47EEEB80D17}">
      <dgm:prSet/>
      <dgm:spPr/>
      <dgm:t>
        <a:bodyPr/>
        <a:lstStyle/>
        <a:p>
          <a:endParaRPr lang="en-US"/>
        </a:p>
      </dgm:t>
    </dgm:pt>
    <dgm:pt modelId="{02ACEA25-3B0D-4D0D-A7D0-D30936A9AF6C}" type="pres">
      <dgm:prSet presAssocID="{614D719A-0B16-4684-B8B9-5696D8DF316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AFC8BD0-25A6-4EF5-828C-978F9D246444}" type="pres">
      <dgm:prSet presAssocID="{5B6C4D7D-8204-40E6-9D54-D26EC95E6E47}" presName="root" presStyleCnt="0"/>
      <dgm:spPr/>
    </dgm:pt>
    <dgm:pt modelId="{F08CFEB4-197A-4746-B43E-4B2D02BD9732}" type="pres">
      <dgm:prSet presAssocID="{5B6C4D7D-8204-40E6-9D54-D26EC95E6E47}" presName="rootComposite" presStyleCnt="0"/>
      <dgm:spPr/>
    </dgm:pt>
    <dgm:pt modelId="{33F03F6A-3A65-4BBB-96EA-BB6942A497B3}" type="pres">
      <dgm:prSet presAssocID="{5B6C4D7D-8204-40E6-9D54-D26EC95E6E47}" presName="rootText" presStyleLbl="node1" presStyleIdx="0" presStyleCnt="2"/>
      <dgm:spPr/>
      <dgm:t>
        <a:bodyPr/>
        <a:lstStyle/>
        <a:p>
          <a:endParaRPr lang="en-US"/>
        </a:p>
      </dgm:t>
    </dgm:pt>
    <dgm:pt modelId="{5125041A-FC97-47CB-A4D0-85AD2400DFED}" type="pres">
      <dgm:prSet presAssocID="{5B6C4D7D-8204-40E6-9D54-D26EC95E6E47}" presName="rootConnector" presStyleLbl="node1" presStyleIdx="0" presStyleCnt="2"/>
      <dgm:spPr/>
      <dgm:t>
        <a:bodyPr/>
        <a:lstStyle/>
        <a:p>
          <a:endParaRPr lang="en-US"/>
        </a:p>
      </dgm:t>
    </dgm:pt>
    <dgm:pt modelId="{00D6D333-FF90-4C9E-A77A-341C0829928A}" type="pres">
      <dgm:prSet presAssocID="{5B6C4D7D-8204-40E6-9D54-D26EC95E6E47}" presName="childShape" presStyleCnt="0"/>
      <dgm:spPr/>
    </dgm:pt>
    <dgm:pt modelId="{DE961DF5-9DEF-4F9F-81CA-9BA85BF18845}" type="pres">
      <dgm:prSet presAssocID="{40BCB4A8-28CB-458D-AED7-6E1D0675E43E}" presName="Name13" presStyleLbl="parChTrans1D2" presStyleIdx="0" presStyleCnt="4"/>
      <dgm:spPr/>
      <dgm:t>
        <a:bodyPr/>
        <a:lstStyle/>
        <a:p>
          <a:endParaRPr lang="en-US"/>
        </a:p>
      </dgm:t>
    </dgm:pt>
    <dgm:pt modelId="{A315DB8B-AA4A-481F-AEB6-CC9B60C80320}" type="pres">
      <dgm:prSet presAssocID="{9D702000-0B1C-4AF6-B6EB-7B957DE63F47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B8F2D6-274A-4CE3-8887-C27BB845EB29}" type="pres">
      <dgm:prSet presAssocID="{B0862B70-1E11-46C1-A125-0FACA5D016C3}" presName="Name13" presStyleLbl="parChTrans1D2" presStyleIdx="1" presStyleCnt="4"/>
      <dgm:spPr/>
      <dgm:t>
        <a:bodyPr/>
        <a:lstStyle/>
        <a:p>
          <a:endParaRPr lang="en-US"/>
        </a:p>
      </dgm:t>
    </dgm:pt>
    <dgm:pt modelId="{6A075C16-25D7-47C4-8123-98CFB83E6025}" type="pres">
      <dgm:prSet presAssocID="{EA13ED11-E7C6-4137-B6B4-EA17784C8116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8E1011-4C88-4FE8-94FD-FB831D091985}" type="pres">
      <dgm:prSet presAssocID="{5009C915-70C1-4440-A985-E6E39FB41564}" presName="root" presStyleCnt="0"/>
      <dgm:spPr/>
    </dgm:pt>
    <dgm:pt modelId="{347229B2-FDAE-46C2-A670-27B71DA677B5}" type="pres">
      <dgm:prSet presAssocID="{5009C915-70C1-4440-A985-E6E39FB41564}" presName="rootComposite" presStyleCnt="0"/>
      <dgm:spPr/>
    </dgm:pt>
    <dgm:pt modelId="{53CB51B1-7AF3-47CB-A8EA-6B09FE86686B}" type="pres">
      <dgm:prSet presAssocID="{5009C915-70C1-4440-A985-E6E39FB41564}" presName="rootText" presStyleLbl="node1" presStyleIdx="1" presStyleCnt="2"/>
      <dgm:spPr/>
      <dgm:t>
        <a:bodyPr/>
        <a:lstStyle/>
        <a:p>
          <a:endParaRPr lang="en-US"/>
        </a:p>
      </dgm:t>
    </dgm:pt>
    <dgm:pt modelId="{85BB9AAF-001A-4E31-8F61-7D3DAA9C1D00}" type="pres">
      <dgm:prSet presAssocID="{5009C915-70C1-4440-A985-E6E39FB41564}" presName="rootConnector" presStyleLbl="node1" presStyleIdx="1" presStyleCnt="2"/>
      <dgm:spPr/>
      <dgm:t>
        <a:bodyPr/>
        <a:lstStyle/>
        <a:p>
          <a:endParaRPr lang="en-US"/>
        </a:p>
      </dgm:t>
    </dgm:pt>
    <dgm:pt modelId="{886DBC89-A1BF-4435-B35A-0DBE8F55FAC3}" type="pres">
      <dgm:prSet presAssocID="{5009C915-70C1-4440-A985-E6E39FB41564}" presName="childShape" presStyleCnt="0"/>
      <dgm:spPr/>
    </dgm:pt>
    <dgm:pt modelId="{ED3B1609-7E36-4992-A15B-EFC7AD49FED7}" type="pres">
      <dgm:prSet presAssocID="{197CCAC8-8065-485F-9723-FAB9F02B72B3}" presName="Name13" presStyleLbl="parChTrans1D2" presStyleIdx="2" presStyleCnt="4"/>
      <dgm:spPr/>
      <dgm:t>
        <a:bodyPr/>
        <a:lstStyle/>
        <a:p>
          <a:endParaRPr lang="en-US"/>
        </a:p>
      </dgm:t>
    </dgm:pt>
    <dgm:pt modelId="{3ACF8F54-438B-4ED5-855D-7546E2E7A064}" type="pres">
      <dgm:prSet presAssocID="{08A1936E-E280-4D12-8FF0-CDCC342BB648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1AED8E-20BC-4338-A315-EADEB3F2FF62}" type="pres">
      <dgm:prSet presAssocID="{853A4F0C-CAE8-4437-A9C3-9E2E317FA893}" presName="Name13" presStyleLbl="parChTrans1D2" presStyleIdx="3" presStyleCnt="4"/>
      <dgm:spPr/>
      <dgm:t>
        <a:bodyPr/>
        <a:lstStyle/>
        <a:p>
          <a:endParaRPr lang="en-US"/>
        </a:p>
      </dgm:t>
    </dgm:pt>
    <dgm:pt modelId="{912ACCB6-2ADA-4A77-8BA4-2D0F86641FBF}" type="pres">
      <dgm:prSet presAssocID="{E1AE3C14-3567-4E25-9630-F86FBC30E4F3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827D3A0-5EDF-459A-B74D-E2162009E821}" srcId="{5B6C4D7D-8204-40E6-9D54-D26EC95E6E47}" destId="{EA13ED11-E7C6-4137-B6B4-EA17784C8116}" srcOrd="1" destOrd="0" parTransId="{B0862B70-1E11-46C1-A125-0FACA5D016C3}" sibTransId="{C198B453-C07D-464E-9F88-56DF84C3477F}"/>
    <dgm:cxn modelId="{37E76EB3-3EBB-4319-A6AF-7127C87C1A2D}" srcId="{614D719A-0B16-4684-B8B9-5696D8DF3169}" destId="{5B6C4D7D-8204-40E6-9D54-D26EC95E6E47}" srcOrd="0" destOrd="0" parTransId="{7643DAAA-9E4C-45D4-80C5-7A09A14E58CB}" sibTransId="{471BB347-5D95-430C-88A1-9D37FAEE3FC4}"/>
    <dgm:cxn modelId="{8E618999-C7B8-4BA3-9414-F23CA12C23B4}" type="presOf" srcId="{EA13ED11-E7C6-4137-B6B4-EA17784C8116}" destId="{6A075C16-25D7-47C4-8123-98CFB83E6025}" srcOrd="0" destOrd="0" presId="urn:microsoft.com/office/officeart/2005/8/layout/hierarchy3"/>
    <dgm:cxn modelId="{500FBFED-FAA8-4E5E-A72A-2C774E549B55}" srcId="{614D719A-0B16-4684-B8B9-5696D8DF3169}" destId="{5009C915-70C1-4440-A985-E6E39FB41564}" srcOrd="1" destOrd="0" parTransId="{3E83FCFE-C567-4AD7-B7E2-9617C23CD650}" sibTransId="{0D710264-FDFB-422D-A5B8-F8A1DB7CE88C}"/>
    <dgm:cxn modelId="{DFCE9BCB-56BC-4886-AEA8-0D81E11A00AF}" type="presOf" srcId="{40BCB4A8-28CB-458D-AED7-6E1D0675E43E}" destId="{DE961DF5-9DEF-4F9F-81CA-9BA85BF18845}" srcOrd="0" destOrd="0" presId="urn:microsoft.com/office/officeart/2005/8/layout/hierarchy3"/>
    <dgm:cxn modelId="{8F3A6325-901D-4C66-94FE-B7F1A9E38FA4}" type="presOf" srcId="{08A1936E-E280-4D12-8FF0-CDCC342BB648}" destId="{3ACF8F54-438B-4ED5-855D-7546E2E7A064}" srcOrd="0" destOrd="0" presId="urn:microsoft.com/office/officeart/2005/8/layout/hierarchy3"/>
    <dgm:cxn modelId="{F0C7509B-244F-4882-9498-519A4CE7B6D8}" type="presOf" srcId="{9D702000-0B1C-4AF6-B6EB-7B957DE63F47}" destId="{A315DB8B-AA4A-481F-AEB6-CC9B60C80320}" srcOrd="0" destOrd="0" presId="urn:microsoft.com/office/officeart/2005/8/layout/hierarchy3"/>
    <dgm:cxn modelId="{6FF02EE2-7A44-459A-BD06-0660FC276B92}" type="presOf" srcId="{197CCAC8-8065-485F-9723-FAB9F02B72B3}" destId="{ED3B1609-7E36-4992-A15B-EFC7AD49FED7}" srcOrd="0" destOrd="0" presId="urn:microsoft.com/office/officeart/2005/8/layout/hierarchy3"/>
    <dgm:cxn modelId="{5CC56233-33DB-45CD-AE55-2389459D4A5B}" srcId="{5B6C4D7D-8204-40E6-9D54-D26EC95E6E47}" destId="{9D702000-0B1C-4AF6-B6EB-7B957DE63F47}" srcOrd="0" destOrd="0" parTransId="{40BCB4A8-28CB-458D-AED7-6E1D0675E43E}" sibTransId="{A3C46762-6C4B-4F61-9E20-6FB6EBC0E871}"/>
    <dgm:cxn modelId="{3AAC1B22-0117-4F1B-BA03-00DCEF494927}" type="presOf" srcId="{5B6C4D7D-8204-40E6-9D54-D26EC95E6E47}" destId="{5125041A-FC97-47CB-A4D0-85AD2400DFED}" srcOrd="1" destOrd="0" presId="urn:microsoft.com/office/officeart/2005/8/layout/hierarchy3"/>
    <dgm:cxn modelId="{2BFE148F-4CBE-42AA-807E-F8D5D1D55510}" srcId="{5009C915-70C1-4440-A985-E6E39FB41564}" destId="{08A1936E-E280-4D12-8FF0-CDCC342BB648}" srcOrd="0" destOrd="0" parTransId="{197CCAC8-8065-485F-9723-FAB9F02B72B3}" sibTransId="{0B78ED0A-FB6D-4EAB-AC98-9C32891A141A}"/>
    <dgm:cxn modelId="{2683C816-F52E-438C-9528-9923FF7787E8}" type="presOf" srcId="{B0862B70-1E11-46C1-A125-0FACA5D016C3}" destId="{B9B8F2D6-274A-4CE3-8887-C27BB845EB29}" srcOrd="0" destOrd="0" presId="urn:microsoft.com/office/officeart/2005/8/layout/hierarchy3"/>
    <dgm:cxn modelId="{04ACFA1C-43D4-4DEA-BA0A-F65A852253A7}" type="presOf" srcId="{5B6C4D7D-8204-40E6-9D54-D26EC95E6E47}" destId="{33F03F6A-3A65-4BBB-96EA-BB6942A497B3}" srcOrd="0" destOrd="0" presId="urn:microsoft.com/office/officeart/2005/8/layout/hierarchy3"/>
    <dgm:cxn modelId="{5728DE04-5673-4377-AD7D-CA5B7A3A800D}" type="presOf" srcId="{5009C915-70C1-4440-A985-E6E39FB41564}" destId="{53CB51B1-7AF3-47CB-A8EA-6B09FE86686B}" srcOrd="0" destOrd="0" presId="urn:microsoft.com/office/officeart/2005/8/layout/hierarchy3"/>
    <dgm:cxn modelId="{C08A0740-B516-44D8-A6D3-E47EEEB80D17}" srcId="{5009C915-70C1-4440-A985-E6E39FB41564}" destId="{E1AE3C14-3567-4E25-9630-F86FBC30E4F3}" srcOrd="1" destOrd="0" parTransId="{853A4F0C-CAE8-4437-A9C3-9E2E317FA893}" sibTransId="{A62EA802-AC8C-4E21-BE3F-9349CD9D4D73}"/>
    <dgm:cxn modelId="{35EBA5C1-1DE3-4FCD-A3ED-74D89B93FC63}" type="presOf" srcId="{853A4F0C-CAE8-4437-A9C3-9E2E317FA893}" destId="{321AED8E-20BC-4338-A315-EADEB3F2FF62}" srcOrd="0" destOrd="0" presId="urn:microsoft.com/office/officeart/2005/8/layout/hierarchy3"/>
    <dgm:cxn modelId="{D1E88DF6-70DE-46AD-AA73-39AFFC6487C1}" type="presOf" srcId="{5009C915-70C1-4440-A985-E6E39FB41564}" destId="{85BB9AAF-001A-4E31-8F61-7D3DAA9C1D00}" srcOrd="1" destOrd="0" presId="urn:microsoft.com/office/officeart/2005/8/layout/hierarchy3"/>
    <dgm:cxn modelId="{14A71477-BFB7-4E74-989C-E04089951362}" type="presOf" srcId="{614D719A-0B16-4684-B8B9-5696D8DF3169}" destId="{02ACEA25-3B0D-4D0D-A7D0-D30936A9AF6C}" srcOrd="0" destOrd="0" presId="urn:microsoft.com/office/officeart/2005/8/layout/hierarchy3"/>
    <dgm:cxn modelId="{DDEC11F5-11AD-4997-B03E-F9437E570A9E}" type="presOf" srcId="{E1AE3C14-3567-4E25-9630-F86FBC30E4F3}" destId="{912ACCB6-2ADA-4A77-8BA4-2D0F86641FBF}" srcOrd="0" destOrd="0" presId="urn:microsoft.com/office/officeart/2005/8/layout/hierarchy3"/>
    <dgm:cxn modelId="{467EDC7D-97F2-4363-ABCE-F958B8B3722D}" type="presParOf" srcId="{02ACEA25-3B0D-4D0D-A7D0-D30936A9AF6C}" destId="{BAFC8BD0-25A6-4EF5-828C-978F9D246444}" srcOrd="0" destOrd="0" presId="urn:microsoft.com/office/officeart/2005/8/layout/hierarchy3"/>
    <dgm:cxn modelId="{1CB0DB46-7C38-4CFB-9C32-FBBFB5318995}" type="presParOf" srcId="{BAFC8BD0-25A6-4EF5-828C-978F9D246444}" destId="{F08CFEB4-197A-4746-B43E-4B2D02BD9732}" srcOrd="0" destOrd="0" presId="urn:microsoft.com/office/officeart/2005/8/layout/hierarchy3"/>
    <dgm:cxn modelId="{E66BC1AA-B086-4834-AED0-E5F15BF92F42}" type="presParOf" srcId="{F08CFEB4-197A-4746-B43E-4B2D02BD9732}" destId="{33F03F6A-3A65-4BBB-96EA-BB6942A497B3}" srcOrd="0" destOrd="0" presId="urn:microsoft.com/office/officeart/2005/8/layout/hierarchy3"/>
    <dgm:cxn modelId="{E689A451-4D9A-4EE2-B16A-E31DE4E6B928}" type="presParOf" srcId="{F08CFEB4-197A-4746-B43E-4B2D02BD9732}" destId="{5125041A-FC97-47CB-A4D0-85AD2400DFED}" srcOrd="1" destOrd="0" presId="urn:microsoft.com/office/officeart/2005/8/layout/hierarchy3"/>
    <dgm:cxn modelId="{7B510AF3-FE97-4356-8526-97B14A5AE430}" type="presParOf" srcId="{BAFC8BD0-25A6-4EF5-828C-978F9D246444}" destId="{00D6D333-FF90-4C9E-A77A-341C0829928A}" srcOrd="1" destOrd="0" presId="urn:microsoft.com/office/officeart/2005/8/layout/hierarchy3"/>
    <dgm:cxn modelId="{7D0B0CC5-582F-4567-B846-52D09D57A81F}" type="presParOf" srcId="{00D6D333-FF90-4C9E-A77A-341C0829928A}" destId="{DE961DF5-9DEF-4F9F-81CA-9BA85BF18845}" srcOrd="0" destOrd="0" presId="urn:microsoft.com/office/officeart/2005/8/layout/hierarchy3"/>
    <dgm:cxn modelId="{2994EDC5-E326-4769-8431-F1C18FA518A9}" type="presParOf" srcId="{00D6D333-FF90-4C9E-A77A-341C0829928A}" destId="{A315DB8B-AA4A-481F-AEB6-CC9B60C80320}" srcOrd="1" destOrd="0" presId="urn:microsoft.com/office/officeart/2005/8/layout/hierarchy3"/>
    <dgm:cxn modelId="{E86F8408-DF30-40D7-B41B-965D400FB10A}" type="presParOf" srcId="{00D6D333-FF90-4C9E-A77A-341C0829928A}" destId="{B9B8F2D6-274A-4CE3-8887-C27BB845EB29}" srcOrd="2" destOrd="0" presId="urn:microsoft.com/office/officeart/2005/8/layout/hierarchy3"/>
    <dgm:cxn modelId="{B36BD8D5-E38F-40B2-8FA6-3B7EAF75A84B}" type="presParOf" srcId="{00D6D333-FF90-4C9E-A77A-341C0829928A}" destId="{6A075C16-25D7-47C4-8123-98CFB83E6025}" srcOrd="3" destOrd="0" presId="urn:microsoft.com/office/officeart/2005/8/layout/hierarchy3"/>
    <dgm:cxn modelId="{E5292259-05F8-4871-85E6-5EDB4A16DC0E}" type="presParOf" srcId="{02ACEA25-3B0D-4D0D-A7D0-D30936A9AF6C}" destId="{7B8E1011-4C88-4FE8-94FD-FB831D091985}" srcOrd="1" destOrd="0" presId="urn:microsoft.com/office/officeart/2005/8/layout/hierarchy3"/>
    <dgm:cxn modelId="{206803F0-CA54-4CE5-B2F9-5E53CC8D6384}" type="presParOf" srcId="{7B8E1011-4C88-4FE8-94FD-FB831D091985}" destId="{347229B2-FDAE-46C2-A670-27B71DA677B5}" srcOrd="0" destOrd="0" presId="urn:microsoft.com/office/officeart/2005/8/layout/hierarchy3"/>
    <dgm:cxn modelId="{B3D11759-85EF-47FB-B336-D6A53FB52AAB}" type="presParOf" srcId="{347229B2-FDAE-46C2-A670-27B71DA677B5}" destId="{53CB51B1-7AF3-47CB-A8EA-6B09FE86686B}" srcOrd="0" destOrd="0" presId="urn:microsoft.com/office/officeart/2005/8/layout/hierarchy3"/>
    <dgm:cxn modelId="{331E9A02-46E2-4869-BE0C-375D386B52F6}" type="presParOf" srcId="{347229B2-FDAE-46C2-A670-27B71DA677B5}" destId="{85BB9AAF-001A-4E31-8F61-7D3DAA9C1D00}" srcOrd="1" destOrd="0" presId="urn:microsoft.com/office/officeart/2005/8/layout/hierarchy3"/>
    <dgm:cxn modelId="{233B7770-9A77-40F7-B712-5D2C50251DDF}" type="presParOf" srcId="{7B8E1011-4C88-4FE8-94FD-FB831D091985}" destId="{886DBC89-A1BF-4435-B35A-0DBE8F55FAC3}" srcOrd="1" destOrd="0" presId="urn:microsoft.com/office/officeart/2005/8/layout/hierarchy3"/>
    <dgm:cxn modelId="{31BFBCE6-1E0A-4779-8EBE-A53401FFDB2D}" type="presParOf" srcId="{886DBC89-A1BF-4435-B35A-0DBE8F55FAC3}" destId="{ED3B1609-7E36-4992-A15B-EFC7AD49FED7}" srcOrd="0" destOrd="0" presId="urn:microsoft.com/office/officeart/2005/8/layout/hierarchy3"/>
    <dgm:cxn modelId="{51AFD14B-70DD-4F59-8B9B-EC699E1F7A16}" type="presParOf" srcId="{886DBC89-A1BF-4435-B35A-0DBE8F55FAC3}" destId="{3ACF8F54-438B-4ED5-855D-7546E2E7A064}" srcOrd="1" destOrd="0" presId="urn:microsoft.com/office/officeart/2005/8/layout/hierarchy3"/>
    <dgm:cxn modelId="{EC5FBB20-5E73-4326-99FB-01B52AF3A17C}" type="presParOf" srcId="{886DBC89-A1BF-4435-B35A-0DBE8F55FAC3}" destId="{321AED8E-20BC-4338-A315-EADEB3F2FF62}" srcOrd="2" destOrd="0" presId="urn:microsoft.com/office/officeart/2005/8/layout/hierarchy3"/>
    <dgm:cxn modelId="{61352A39-5B6E-410A-8CC3-88C30D7326CC}" type="presParOf" srcId="{886DBC89-A1BF-4435-B35A-0DBE8F55FAC3}" destId="{912ACCB6-2ADA-4A77-8BA4-2D0F86641FBF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49EA68-A79A-4774-A9B2-C1D256561DF2}">
      <dsp:nvSpPr>
        <dsp:cNvPr id="0" name=""/>
        <dsp:cNvSpPr/>
      </dsp:nvSpPr>
      <dsp:spPr>
        <a:xfrm>
          <a:off x="0" y="0"/>
          <a:ext cx="4359060" cy="567599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1000" r="-7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39700">
            <a:schemeClr val="accent4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1" kern="1200" dirty="0">
              <a:solidFill>
                <a:schemeClr val="tx1"/>
              </a:solidFill>
            </a:rPr>
            <a:t>1. </a:t>
          </a:r>
          <a:r>
            <a:rPr lang="ru-RU" sz="2700" b="1" kern="1200" dirty="0" err="1">
              <a:solidFill>
                <a:schemeClr val="tx1"/>
              </a:solidFill>
            </a:rPr>
            <a:t>Кожній</a:t>
          </a:r>
          <a:r>
            <a:rPr lang="ru-RU" sz="2700" b="1" kern="1200" dirty="0">
              <a:solidFill>
                <a:schemeClr val="tx1"/>
              </a:solidFill>
            </a:rPr>
            <a:t> </a:t>
          </a:r>
          <a:r>
            <a:rPr lang="ru-RU" sz="2700" b="1" kern="1200" dirty="0" err="1">
              <a:solidFill>
                <a:schemeClr val="tx1"/>
              </a:solidFill>
            </a:rPr>
            <a:t>дитині</a:t>
          </a:r>
          <a:r>
            <a:rPr lang="ru-RU" sz="2700" b="1" kern="1200" dirty="0">
              <a:solidFill>
                <a:schemeClr val="tx1"/>
              </a:solidFill>
            </a:rPr>
            <a:t>, </a:t>
          </a:r>
          <a:r>
            <a:rPr lang="ru-RU" sz="2700" b="1" kern="1200" dirty="0" err="1">
              <a:solidFill>
                <a:schemeClr val="tx1"/>
              </a:solidFill>
            </a:rPr>
            <a:t>навіть</a:t>
          </a:r>
          <a:r>
            <a:rPr lang="ru-RU" sz="2700" b="1" kern="1200" dirty="0">
              <a:solidFill>
                <a:schemeClr val="tx1"/>
              </a:solidFill>
            </a:rPr>
            <a:t> </a:t>
          </a:r>
          <a:r>
            <a:rPr lang="ru-RU" sz="2700" b="1" kern="1200" dirty="0" err="1">
              <a:solidFill>
                <a:schemeClr val="tx1"/>
              </a:solidFill>
            </a:rPr>
            <a:t>найслабшій</a:t>
          </a:r>
          <a:r>
            <a:rPr lang="ru-RU" sz="2700" b="1" kern="1200" dirty="0">
              <a:solidFill>
                <a:schemeClr val="tx1"/>
              </a:solidFill>
            </a:rPr>
            <a:t>, </a:t>
          </a:r>
          <a:r>
            <a:rPr lang="ru-RU" sz="2700" b="1" kern="1200" dirty="0" err="1">
              <a:solidFill>
                <a:schemeClr val="tx1"/>
              </a:solidFill>
            </a:rPr>
            <a:t>дати</a:t>
          </a:r>
          <a:r>
            <a:rPr lang="ru-RU" sz="2700" b="1" kern="1200" dirty="0">
              <a:solidFill>
                <a:schemeClr val="tx1"/>
              </a:solidFill>
            </a:rPr>
            <a:t> </a:t>
          </a:r>
          <a:r>
            <a:rPr lang="ru-RU" sz="2700" b="1" kern="1200" dirty="0" err="1">
              <a:solidFill>
                <a:schemeClr val="tx1"/>
              </a:solidFill>
            </a:rPr>
            <a:t>міцні</a:t>
          </a:r>
          <a:r>
            <a:rPr lang="ru-RU" sz="2700" b="1" kern="1200" dirty="0">
              <a:solidFill>
                <a:schemeClr val="tx1"/>
              </a:solidFill>
            </a:rPr>
            <a:t> </a:t>
          </a:r>
          <a:r>
            <a:rPr lang="ru-RU" sz="2700" b="1" kern="1200" dirty="0" err="1">
              <a:solidFill>
                <a:schemeClr val="tx1"/>
              </a:solidFill>
            </a:rPr>
            <a:t>знання</a:t>
          </a:r>
          <a:r>
            <a:rPr lang="ru-RU" sz="2700" b="1" kern="1200" dirty="0">
              <a:solidFill>
                <a:schemeClr val="tx1"/>
              </a:solidFill>
            </a:rPr>
            <a:t>.</a:t>
          </a:r>
        </a:p>
      </dsp:txBody>
      <dsp:txXfrm>
        <a:off x="0" y="2270398"/>
        <a:ext cx="4359060" cy="2270398"/>
      </dsp:txXfrm>
    </dsp:sp>
    <dsp:sp modelId="{B5A14A6E-BAE1-49C7-BDFC-A584ADFA4A42}">
      <dsp:nvSpPr>
        <dsp:cNvPr id="0" name=""/>
        <dsp:cNvSpPr/>
      </dsp:nvSpPr>
      <dsp:spPr>
        <a:xfrm>
          <a:off x="1237278" y="340559"/>
          <a:ext cx="1890106" cy="189010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ACAF6A-3896-44E1-8121-CB803B6068D3}">
      <dsp:nvSpPr>
        <dsp:cNvPr id="0" name=""/>
        <dsp:cNvSpPr/>
      </dsp:nvSpPr>
      <dsp:spPr>
        <a:xfrm>
          <a:off x="4492633" y="0"/>
          <a:ext cx="4359060" cy="567599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1000" r="-7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39700">
            <a:schemeClr val="accent4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1" kern="1200" dirty="0">
              <a:solidFill>
                <a:schemeClr val="tx1"/>
              </a:solidFill>
            </a:rPr>
            <a:t>2. У </a:t>
          </a:r>
          <a:r>
            <a:rPr lang="ru-RU" sz="2700" b="1" kern="1200" dirty="0" err="1">
              <a:solidFill>
                <a:schemeClr val="tx1"/>
              </a:solidFill>
            </a:rPr>
            <a:t>кожній</a:t>
          </a:r>
          <a:r>
            <a:rPr lang="ru-RU" sz="2700" b="1" kern="1200" dirty="0">
              <a:solidFill>
                <a:schemeClr val="tx1"/>
              </a:solidFill>
            </a:rPr>
            <a:t> </a:t>
          </a:r>
          <a:r>
            <a:rPr lang="ru-RU" sz="2700" b="1" kern="1200" dirty="0" err="1">
              <a:solidFill>
                <a:schemeClr val="tx1"/>
              </a:solidFill>
            </a:rPr>
            <a:t>дитині</a:t>
          </a:r>
          <a:r>
            <a:rPr lang="ru-RU" sz="2700" b="1" kern="1200" dirty="0">
              <a:solidFill>
                <a:schemeClr val="tx1"/>
              </a:solidFill>
            </a:rPr>
            <a:t> </a:t>
          </a:r>
          <a:r>
            <a:rPr lang="ru-RU" sz="2700" b="1" kern="1200" dirty="0" err="1">
              <a:solidFill>
                <a:schemeClr val="tx1"/>
              </a:solidFill>
            </a:rPr>
            <a:t>бачити</a:t>
          </a:r>
          <a:r>
            <a:rPr lang="ru-RU" sz="2700" b="1" kern="1200" dirty="0">
              <a:solidFill>
                <a:schemeClr val="tx1"/>
              </a:solidFill>
            </a:rPr>
            <a:t> </a:t>
          </a:r>
          <a:r>
            <a:rPr lang="ru-RU" sz="2700" b="1" kern="1200" dirty="0" err="1">
              <a:solidFill>
                <a:schemeClr val="tx1"/>
              </a:solidFill>
            </a:rPr>
            <a:t>неповторну</a:t>
          </a:r>
          <a:r>
            <a:rPr lang="ru-RU" sz="2700" b="1" kern="1200" dirty="0">
              <a:solidFill>
                <a:schemeClr val="tx1"/>
              </a:solidFill>
            </a:rPr>
            <a:t> </a:t>
          </a:r>
          <a:r>
            <a:rPr lang="ru-RU" sz="2700" b="1" kern="1200" dirty="0" err="1">
              <a:solidFill>
                <a:schemeClr val="tx1"/>
              </a:solidFill>
            </a:rPr>
            <a:t>особистість</a:t>
          </a:r>
          <a:r>
            <a:rPr lang="ru-RU" sz="2700" b="1" kern="1200" dirty="0">
              <a:solidFill>
                <a:schemeClr val="tx1"/>
              </a:solidFill>
            </a:rPr>
            <a:t>, </a:t>
          </a:r>
          <a:r>
            <a:rPr lang="ru-RU" sz="2700" b="1" kern="1200" dirty="0" err="1">
              <a:solidFill>
                <a:schemeClr val="tx1"/>
              </a:solidFill>
            </a:rPr>
            <a:t>індивідуальність</a:t>
          </a:r>
          <a:r>
            <a:rPr lang="ru-RU" sz="2700" kern="1200" dirty="0"/>
            <a:t>.</a:t>
          </a:r>
        </a:p>
      </dsp:txBody>
      <dsp:txXfrm>
        <a:off x="4492633" y="2270398"/>
        <a:ext cx="4359060" cy="2270398"/>
      </dsp:txXfrm>
    </dsp:sp>
    <dsp:sp modelId="{4FFBB2A0-F3F6-4E90-B9E0-C58D4918E0D2}">
      <dsp:nvSpPr>
        <dsp:cNvPr id="0" name=""/>
        <dsp:cNvSpPr/>
      </dsp:nvSpPr>
      <dsp:spPr>
        <a:xfrm>
          <a:off x="5727110" y="340559"/>
          <a:ext cx="1890106" cy="189010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BFB52C-2804-4AF8-80A2-5AE4E37F568C}">
      <dsp:nvSpPr>
        <dsp:cNvPr id="0" name=""/>
        <dsp:cNvSpPr/>
      </dsp:nvSpPr>
      <dsp:spPr>
        <a:xfrm>
          <a:off x="8985255" y="0"/>
          <a:ext cx="4359060" cy="567599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1000" r="-7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39700">
            <a:schemeClr val="accent4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1" kern="1200" dirty="0">
              <a:solidFill>
                <a:schemeClr val="tx1"/>
              </a:solidFill>
            </a:rPr>
            <a:t>3. </a:t>
          </a:r>
          <a:r>
            <a:rPr lang="ru-RU" sz="2700" b="1" kern="1200" dirty="0" err="1">
              <a:solidFill>
                <a:schemeClr val="tx1"/>
              </a:solidFill>
            </a:rPr>
            <a:t>Кожну</a:t>
          </a:r>
          <a:r>
            <a:rPr lang="ru-RU" sz="2700" b="1" kern="1200" dirty="0">
              <a:solidFill>
                <a:schemeClr val="tx1"/>
              </a:solidFill>
            </a:rPr>
            <a:t> </a:t>
          </a:r>
          <a:r>
            <a:rPr lang="ru-RU" sz="2700" b="1" kern="1200" dirty="0" err="1">
              <a:solidFill>
                <a:schemeClr val="tx1"/>
              </a:solidFill>
            </a:rPr>
            <a:t>хвилину</a:t>
          </a:r>
          <a:r>
            <a:rPr lang="ru-RU" sz="2700" b="1" kern="1200" dirty="0">
              <a:solidFill>
                <a:schemeClr val="tx1"/>
              </a:solidFill>
            </a:rPr>
            <a:t> </a:t>
          </a:r>
          <a:r>
            <a:rPr lang="ru-RU" sz="2700" b="1" kern="1200" dirty="0" err="1">
              <a:solidFill>
                <a:schemeClr val="tx1"/>
              </a:solidFill>
            </a:rPr>
            <a:t>перебування</a:t>
          </a:r>
          <a:r>
            <a:rPr lang="ru-RU" sz="2700" b="1" kern="1200" dirty="0">
              <a:solidFill>
                <a:schemeClr val="tx1"/>
              </a:solidFill>
            </a:rPr>
            <a:t> </a:t>
          </a:r>
          <a:r>
            <a:rPr lang="ru-RU" sz="2700" b="1" kern="1200" dirty="0" err="1">
              <a:solidFill>
                <a:schemeClr val="tx1"/>
              </a:solidFill>
            </a:rPr>
            <a:t>дитини</a:t>
          </a:r>
          <a:r>
            <a:rPr lang="ru-RU" sz="2700" b="1" kern="1200" dirty="0">
              <a:solidFill>
                <a:schemeClr val="tx1"/>
              </a:solidFill>
            </a:rPr>
            <a:t> в </a:t>
          </a:r>
          <a:r>
            <a:rPr lang="ru-RU" sz="2700" b="1" kern="1200" dirty="0" err="1">
              <a:solidFill>
                <a:schemeClr val="tx1"/>
              </a:solidFill>
            </a:rPr>
            <a:t>класі</a:t>
          </a:r>
          <a:r>
            <a:rPr lang="ru-RU" sz="2700" b="1" kern="1200" dirty="0">
              <a:solidFill>
                <a:schemeClr val="tx1"/>
              </a:solidFill>
            </a:rPr>
            <a:t> </a:t>
          </a:r>
          <a:r>
            <a:rPr lang="ru-RU" sz="2700" b="1" kern="1200" dirty="0" err="1">
              <a:solidFill>
                <a:schemeClr val="tx1"/>
              </a:solidFill>
            </a:rPr>
            <a:t>перетворити</a:t>
          </a:r>
          <a:r>
            <a:rPr lang="ru-RU" sz="2700" b="1" kern="1200" dirty="0">
              <a:solidFill>
                <a:schemeClr val="tx1"/>
              </a:solidFill>
            </a:rPr>
            <a:t> для </a:t>
          </a:r>
          <a:r>
            <a:rPr lang="ru-RU" sz="2700" b="1" kern="1200" dirty="0" err="1">
              <a:solidFill>
                <a:schemeClr val="tx1"/>
              </a:solidFill>
            </a:rPr>
            <a:t>неї</a:t>
          </a:r>
          <a:r>
            <a:rPr lang="ru-RU" sz="2700" b="1" kern="1200" dirty="0">
              <a:solidFill>
                <a:schemeClr val="tx1"/>
              </a:solidFill>
            </a:rPr>
            <a:t> на </a:t>
          </a:r>
          <a:r>
            <a:rPr lang="ru-RU" sz="2700" b="1" kern="1200" dirty="0" err="1">
              <a:solidFill>
                <a:schemeClr val="tx1"/>
              </a:solidFill>
            </a:rPr>
            <a:t>радість</a:t>
          </a:r>
          <a:r>
            <a:rPr lang="ru-RU" sz="2700" kern="1200" dirty="0"/>
            <a:t>. </a:t>
          </a:r>
        </a:p>
      </dsp:txBody>
      <dsp:txXfrm>
        <a:off x="8985255" y="2270398"/>
        <a:ext cx="4359060" cy="2270398"/>
      </dsp:txXfrm>
    </dsp:sp>
    <dsp:sp modelId="{E86CC6D9-EF92-4690-92A7-01F025A38CE4}">
      <dsp:nvSpPr>
        <dsp:cNvPr id="0" name=""/>
        <dsp:cNvSpPr/>
      </dsp:nvSpPr>
      <dsp:spPr>
        <a:xfrm>
          <a:off x="10216942" y="340559"/>
          <a:ext cx="1890106" cy="1890106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DFCD11-B20B-4501-9551-EBAD8BC20382}">
      <dsp:nvSpPr>
        <dsp:cNvPr id="0" name=""/>
        <dsp:cNvSpPr/>
      </dsp:nvSpPr>
      <dsp:spPr>
        <a:xfrm>
          <a:off x="457411" y="5406788"/>
          <a:ext cx="12276781" cy="42297"/>
        </a:xfrm>
        <a:prstGeom prst="left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6F392A-D1FE-4C05-B5FC-54057FC149C0}">
      <dsp:nvSpPr>
        <dsp:cNvPr id="0" name=""/>
        <dsp:cNvSpPr/>
      </dsp:nvSpPr>
      <dsp:spPr>
        <a:xfrm>
          <a:off x="4746930" y="3109510"/>
          <a:ext cx="2609695" cy="260969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000" kern="1200" dirty="0"/>
            <a:t>Форми роботи</a:t>
          </a:r>
          <a:endParaRPr lang="ru-RU" sz="4000" kern="1200" dirty="0"/>
        </a:p>
      </dsp:txBody>
      <dsp:txXfrm>
        <a:off x="5129111" y="3491691"/>
        <a:ext cx="1845333" cy="1845333"/>
      </dsp:txXfrm>
    </dsp:sp>
    <dsp:sp modelId="{00239FD6-9835-4CBA-8B88-46C6994C118C}">
      <dsp:nvSpPr>
        <dsp:cNvPr id="0" name=""/>
        <dsp:cNvSpPr/>
      </dsp:nvSpPr>
      <dsp:spPr>
        <a:xfrm rot="12384231">
          <a:off x="1944766" y="2732827"/>
          <a:ext cx="2938369" cy="743763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AE9905F-BAE4-4DE7-9A69-93EA9A3ED3C0}">
      <dsp:nvSpPr>
        <dsp:cNvPr id="0" name=""/>
        <dsp:cNvSpPr/>
      </dsp:nvSpPr>
      <dsp:spPr>
        <a:xfrm>
          <a:off x="858423" y="1459684"/>
          <a:ext cx="2479211" cy="198336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/>
            <a:t>Групова</a:t>
          </a:r>
          <a:endParaRPr lang="ru-RU" sz="2400" kern="1200" dirty="0"/>
        </a:p>
      </dsp:txBody>
      <dsp:txXfrm>
        <a:off x="916514" y="1517775"/>
        <a:ext cx="2363029" cy="1867186"/>
      </dsp:txXfrm>
    </dsp:sp>
    <dsp:sp modelId="{A7A65CE7-BE9D-4290-BCCC-3F14CF323F7C}">
      <dsp:nvSpPr>
        <dsp:cNvPr id="0" name=""/>
        <dsp:cNvSpPr/>
      </dsp:nvSpPr>
      <dsp:spPr>
        <a:xfrm rot="15083490">
          <a:off x="4158063" y="1653338"/>
          <a:ext cx="2178572" cy="743763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DAF8B95-78FB-44A7-8702-62EA2FB63107}">
      <dsp:nvSpPr>
        <dsp:cNvPr id="0" name=""/>
        <dsp:cNvSpPr/>
      </dsp:nvSpPr>
      <dsp:spPr>
        <a:xfrm>
          <a:off x="3660153" y="1196"/>
          <a:ext cx="2479211" cy="1983368"/>
        </a:xfrm>
        <a:prstGeom prst="roundRect">
          <a:avLst>
            <a:gd name="adj" fmla="val 100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/>
            <a:t>Індивідуальна</a:t>
          </a:r>
          <a:endParaRPr lang="ru-RU" sz="2400" kern="1200" dirty="0"/>
        </a:p>
      </dsp:txBody>
      <dsp:txXfrm>
        <a:off x="3718244" y="59287"/>
        <a:ext cx="2363029" cy="1867186"/>
      </dsp:txXfrm>
    </dsp:sp>
    <dsp:sp modelId="{7F8AD312-674F-404D-83A6-F219BE843C2D}">
      <dsp:nvSpPr>
        <dsp:cNvPr id="0" name=""/>
        <dsp:cNvSpPr/>
      </dsp:nvSpPr>
      <dsp:spPr>
        <a:xfrm rot="18568889">
          <a:off x="6620277" y="2259800"/>
          <a:ext cx="1800113" cy="743763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36826DF-7843-488D-AF2E-597731E41726}">
      <dsp:nvSpPr>
        <dsp:cNvPr id="0" name=""/>
        <dsp:cNvSpPr/>
      </dsp:nvSpPr>
      <dsp:spPr>
        <a:xfrm>
          <a:off x="6853011" y="945307"/>
          <a:ext cx="2479211" cy="1983368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/>
            <a:t>Робота в парах</a:t>
          </a:r>
          <a:endParaRPr lang="ru-RU" sz="2400" kern="1200" dirty="0"/>
        </a:p>
      </dsp:txBody>
      <dsp:txXfrm>
        <a:off x="6911102" y="1003398"/>
        <a:ext cx="2363029" cy="18671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F03F6A-3A65-4BBB-96EA-BB6942A497B3}">
      <dsp:nvSpPr>
        <dsp:cNvPr id="0" name=""/>
        <dsp:cNvSpPr/>
      </dsp:nvSpPr>
      <dsp:spPr>
        <a:xfrm>
          <a:off x="984299" y="817"/>
          <a:ext cx="4126777" cy="206338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915" tIns="54610" rIns="81915" bIns="5461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300" kern="1200" dirty="0"/>
            <a:t>Інформаційні </a:t>
          </a:r>
          <a:r>
            <a:rPr lang="uk-UA" sz="4300" kern="1200" dirty="0" err="1"/>
            <a:t>проєкти</a:t>
          </a:r>
          <a:endParaRPr lang="en-US" sz="4300" kern="1200" dirty="0"/>
        </a:p>
      </dsp:txBody>
      <dsp:txXfrm>
        <a:off x="1044734" y="61252"/>
        <a:ext cx="4005907" cy="1942518"/>
      </dsp:txXfrm>
    </dsp:sp>
    <dsp:sp modelId="{DE961DF5-9DEF-4F9F-81CA-9BA85BF18845}">
      <dsp:nvSpPr>
        <dsp:cNvPr id="0" name=""/>
        <dsp:cNvSpPr/>
      </dsp:nvSpPr>
      <dsp:spPr>
        <a:xfrm>
          <a:off x="1396977" y="2064206"/>
          <a:ext cx="412677" cy="15475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7541"/>
              </a:lnTo>
              <a:lnTo>
                <a:pt x="412677" y="154754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15DB8B-AA4A-481F-AEB6-CC9B60C80320}">
      <dsp:nvSpPr>
        <dsp:cNvPr id="0" name=""/>
        <dsp:cNvSpPr/>
      </dsp:nvSpPr>
      <dsp:spPr>
        <a:xfrm>
          <a:off x="1809655" y="2580053"/>
          <a:ext cx="3301422" cy="206338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 err="1"/>
            <a:t>Учні</a:t>
          </a:r>
          <a:r>
            <a:rPr lang="ru-RU" sz="1700" kern="1200" dirty="0"/>
            <a:t> </a:t>
          </a:r>
          <a:r>
            <a:rPr lang="ru-RU" sz="1700" kern="1200" dirty="0" err="1"/>
            <a:t>збирають</a:t>
          </a:r>
          <a:r>
            <a:rPr lang="ru-RU" sz="1700" kern="1200" dirty="0"/>
            <a:t> </a:t>
          </a:r>
          <a:r>
            <a:rPr lang="ru-RU" sz="1700" kern="1200" dirty="0" err="1"/>
            <a:t>інформацію</a:t>
          </a:r>
          <a:r>
            <a:rPr lang="ru-RU" sz="1700" kern="1200" dirty="0"/>
            <a:t> на </a:t>
          </a:r>
          <a:r>
            <a:rPr lang="ru-RU" sz="1700" kern="1200" dirty="0" err="1"/>
            <a:t>певну</a:t>
          </a:r>
          <a:r>
            <a:rPr lang="ru-RU" sz="1700" kern="1200" dirty="0"/>
            <a:t> тему (</a:t>
          </a:r>
          <a:r>
            <a:rPr lang="ru-RU" sz="1700" kern="1200" dirty="0" err="1"/>
            <a:t>культури</a:t>
          </a:r>
          <a:r>
            <a:rPr lang="ru-RU" sz="1700" kern="1200" dirty="0"/>
            <a:t> </a:t>
          </a:r>
          <a:r>
            <a:rPr lang="ru-RU" sz="1700" kern="1200" dirty="0" err="1"/>
            <a:t>країн</a:t>
          </a:r>
          <a:r>
            <a:rPr lang="ru-RU" sz="1700" kern="1200" dirty="0"/>
            <a:t>, </a:t>
          </a:r>
          <a:r>
            <a:rPr lang="ru-RU" sz="1700" kern="1200" dirty="0" err="1"/>
            <a:t>відомі</a:t>
          </a:r>
          <a:r>
            <a:rPr lang="ru-RU" sz="1700" kern="1200" dirty="0"/>
            <a:t> </a:t>
          </a:r>
          <a:r>
            <a:rPr lang="ru-RU" sz="1700" kern="1200" dirty="0" err="1"/>
            <a:t>особистості</a:t>
          </a:r>
          <a:r>
            <a:rPr lang="ru-RU" sz="1700" kern="1200" dirty="0"/>
            <a:t>, </a:t>
          </a:r>
          <a:r>
            <a:rPr lang="ru-RU" sz="1700" kern="1200" dirty="0" err="1"/>
            <a:t>наукові</a:t>
          </a:r>
          <a:r>
            <a:rPr lang="ru-RU" sz="1700" kern="1200" dirty="0"/>
            <a:t> </a:t>
          </a:r>
          <a:r>
            <a:rPr lang="ru-RU" sz="1700" kern="1200" dirty="0" err="1"/>
            <a:t>відкриття</a:t>
          </a:r>
          <a:r>
            <a:rPr lang="ru-RU" sz="1700" kern="1200" dirty="0"/>
            <a:t>) і </a:t>
          </a:r>
          <a:r>
            <a:rPr lang="ru-RU" sz="1700" kern="1200" dirty="0" err="1"/>
            <a:t>представляють</a:t>
          </a:r>
          <a:r>
            <a:rPr lang="ru-RU" sz="1700" kern="1200" dirty="0"/>
            <a:t> </a:t>
          </a:r>
          <a:r>
            <a:rPr lang="ru-RU" sz="1700" kern="1200" dirty="0" err="1"/>
            <a:t>її</a:t>
          </a:r>
          <a:r>
            <a:rPr lang="ru-RU" sz="1700" kern="1200" dirty="0"/>
            <a:t> в </a:t>
          </a:r>
          <a:r>
            <a:rPr lang="ru-RU" sz="1700" kern="1200" dirty="0" err="1"/>
            <a:t>різних</a:t>
          </a:r>
          <a:r>
            <a:rPr lang="ru-RU" sz="1700" kern="1200" dirty="0"/>
            <a:t> формах: </a:t>
          </a:r>
          <a:r>
            <a:rPr lang="ru-RU" sz="1700" kern="1200" dirty="0" err="1"/>
            <a:t>доповідь</a:t>
          </a:r>
          <a:r>
            <a:rPr lang="ru-RU" sz="1700" kern="1200" dirty="0"/>
            <a:t>, плакат, </a:t>
          </a:r>
          <a:r>
            <a:rPr lang="ru-RU" sz="1700" kern="1200" dirty="0" err="1"/>
            <a:t>презентація</a:t>
          </a:r>
          <a:r>
            <a:rPr lang="ru-RU" sz="1700" kern="1200" dirty="0"/>
            <a:t>. </a:t>
          </a:r>
          <a:endParaRPr lang="en-US" sz="1700" kern="1200" dirty="0"/>
        </a:p>
      </dsp:txBody>
      <dsp:txXfrm>
        <a:off x="1870090" y="2640488"/>
        <a:ext cx="3180552" cy="1942518"/>
      </dsp:txXfrm>
    </dsp:sp>
    <dsp:sp modelId="{005CAA8D-C5DB-427F-B30A-7CFE2B99B41E}">
      <dsp:nvSpPr>
        <dsp:cNvPr id="0" name=""/>
        <dsp:cNvSpPr/>
      </dsp:nvSpPr>
      <dsp:spPr>
        <a:xfrm>
          <a:off x="1396977" y="2064206"/>
          <a:ext cx="412677" cy="41267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26777"/>
              </a:lnTo>
              <a:lnTo>
                <a:pt x="412677" y="4126777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733ECB-2618-4A04-842C-F0EA32BACD9B}">
      <dsp:nvSpPr>
        <dsp:cNvPr id="0" name=""/>
        <dsp:cNvSpPr/>
      </dsp:nvSpPr>
      <dsp:spPr>
        <a:xfrm>
          <a:off x="1809655" y="5159289"/>
          <a:ext cx="3301422" cy="206338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Це допомагає їм розвивати навички дослідження та організації інформації.</a:t>
          </a:r>
          <a:endParaRPr lang="en-US" sz="1700" kern="1200"/>
        </a:p>
      </dsp:txBody>
      <dsp:txXfrm>
        <a:off x="1870090" y="5219724"/>
        <a:ext cx="3180552" cy="1942518"/>
      </dsp:txXfrm>
    </dsp:sp>
    <dsp:sp modelId="{53CB51B1-7AF3-47CB-A8EA-6B09FE86686B}">
      <dsp:nvSpPr>
        <dsp:cNvPr id="0" name=""/>
        <dsp:cNvSpPr/>
      </dsp:nvSpPr>
      <dsp:spPr>
        <a:xfrm>
          <a:off x="6142771" y="817"/>
          <a:ext cx="4126777" cy="206338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915" tIns="54610" rIns="81915" bIns="5461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300" kern="1200" dirty="0"/>
            <a:t>Творчі </a:t>
          </a:r>
          <a:r>
            <a:rPr lang="uk-UA" sz="4300" kern="1200" dirty="0" err="1"/>
            <a:t>проєкти</a:t>
          </a:r>
          <a:endParaRPr lang="en-US" sz="4300" kern="1200" dirty="0"/>
        </a:p>
      </dsp:txBody>
      <dsp:txXfrm>
        <a:off x="6203206" y="61252"/>
        <a:ext cx="4005907" cy="1942518"/>
      </dsp:txXfrm>
    </dsp:sp>
    <dsp:sp modelId="{A060F25B-B558-4BA3-981F-B51DE3B5EB01}">
      <dsp:nvSpPr>
        <dsp:cNvPr id="0" name=""/>
        <dsp:cNvSpPr/>
      </dsp:nvSpPr>
      <dsp:spPr>
        <a:xfrm>
          <a:off x="6555449" y="2064206"/>
          <a:ext cx="412677" cy="15475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7541"/>
              </a:lnTo>
              <a:lnTo>
                <a:pt x="412677" y="154754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A00485-8A56-4A66-A8FA-D67574ADCA08}">
      <dsp:nvSpPr>
        <dsp:cNvPr id="0" name=""/>
        <dsp:cNvSpPr/>
      </dsp:nvSpPr>
      <dsp:spPr>
        <a:xfrm>
          <a:off x="6968127" y="2580053"/>
          <a:ext cx="3301422" cy="206338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 err="1"/>
            <a:t>Учні</a:t>
          </a:r>
          <a:r>
            <a:rPr lang="ru-RU" sz="1700" kern="1200" dirty="0"/>
            <a:t> </a:t>
          </a:r>
          <a:r>
            <a:rPr lang="ru-RU" sz="1700" kern="1200" dirty="0" err="1"/>
            <a:t>створюють</a:t>
          </a:r>
          <a:r>
            <a:rPr lang="ru-RU" sz="1700" kern="1200" dirty="0"/>
            <a:t> </a:t>
          </a:r>
          <a:r>
            <a:rPr lang="ru-RU" sz="1700" kern="1200" dirty="0" err="1"/>
            <a:t>оригінальні</a:t>
          </a:r>
          <a:r>
            <a:rPr lang="ru-RU" sz="1700" kern="1200" dirty="0"/>
            <a:t> твори: </a:t>
          </a:r>
          <a:r>
            <a:rPr lang="ru-RU" sz="1700" kern="1200" dirty="0" err="1"/>
            <a:t>оповідання</a:t>
          </a:r>
          <a:r>
            <a:rPr lang="ru-RU" sz="1700" kern="1200" dirty="0"/>
            <a:t>, </a:t>
          </a:r>
          <a:r>
            <a:rPr lang="ru-RU" sz="1700" kern="1200" dirty="0" err="1"/>
            <a:t>вірші</a:t>
          </a:r>
          <a:r>
            <a:rPr lang="ru-RU" sz="1700" kern="1200" dirty="0"/>
            <a:t>, </a:t>
          </a:r>
          <a:r>
            <a:rPr lang="ru-RU" sz="1700" kern="1200" dirty="0" err="1"/>
            <a:t>п’єси</a:t>
          </a:r>
          <a:r>
            <a:rPr lang="ru-RU" sz="1700" kern="1200" dirty="0"/>
            <a:t> </a:t>
          </a:r>
          <a:r>
            <a:rPr lang="ru-RU" sz="1700" kern="1200" dirty="0" err="1"/>
            <a:t>або</a:t>
          </a:r>
          <a:r>
            <a:rPr lang="ru-RU" sz="1700" kern="1200" dirty="0"/>
            <a:t> </a:t>
          </a:r>
          <a:r>
            <a:rPr lang="ru-RU" sz="1700" kern="1200" dirty="0" err="1"/>
            <a:t>сценарії</a:t>
          </a:r>
          <a:r>
            <a:rPr lang="ru-RU" sz="1700" kern="1200" dirty="0"/>
            <a:t>. Вони </a:t>
          </a:r>
          <a:r>
            <a:rPr lang="ru-RU" sz="1700" kern="1200" dirty="0" err="1"/>
            <a:t>можуть</a:t>
          </a:r>
          <a:r>
            <a:rPr lang="ru-RU" sz="1700" kern="1200" dirty="0"/>
            <a:t> також </a:t>
          </a:r>
          <a:r>
            <a:rPr lang="ru-RU" sz="1700" kern="1200" dirty="0" err="1"/>
            <a:t>ілюструвати</a:t>
          </a:r>
          <a:r>
            <a:rPr lang="ru-RU" sz="1700" kern="1200" dirty="0"/>
            <a:t> </a:t>
          </a:r>
          <a:r>
            <a:rPr lang="ru-RU" sz="1700" kern="1200" dirty="0" err="1"/>
            <a:t>свої</a:t>
          </a:r>
          <a:r>
            <a:rPr lang="ru-RU" sz="1700" kern="1200" dirty="0"/>
            <a:t> твори </a:t>
          </a:r>
          <a:r>
            <a:rPr lang="ru-RU" sz="1700" kern="1200" dirty="0" err="1"/>
            <a:t>або</a:t>
          </a:r>
          <a:r>
            <a:rPr lang="ru-RU" sz="1700" kern="1200" dirty="0"/>
            <a:t> </a:t>
          </a:r>
          <a:r>
            <a:rPr lang="ru-RU" sz="1700" kern="1200" dirty="0" err="1"/>
            <a:t>знімати</a:t>
          </a:r>
          <a:r>
            <a:rPr lang="ru-RU" sz="1700" kern="1200" dirty="0"/>
            <a:t> </a:t>
          </a:r>
          <a:r>
            <a:rPr lang="ru-RU" sz="1700" kern="1200" dirty="0" err="1"/>
            <a:t>короткометражні</a:t>
          </a:r>
          <a:r>
            <a:rPr lang="ru-RU" sz="1700" kern="1200" dirty="0"/>
            <a:t> </a:t>
          </a:r>
          <a:r>
            <a:rPr lang="ru-RU" sz="1700" kern="1200" dirty="0" err="1"/>
            <a:t>фільми</a:t>
          </a:r>
          <a:endParaRPr lang="en-US" sz="1700" kern="1200" dirty="0"/>
        </a:p>
      </dsp:txBody>
      <dsp:txXfrm>
        <a:off x="7028562" y="2640488"/>
        <a:ext cx="3180552" cy="1942518"/>
      </dsp:txXfrm>
    </dsp:sp>
    <dsp:sp modelId="{FE838A4D-96EE-4018-B0F0-516F0DF6BC3B}">
      <dsp:nvSpPr>
        <dsp:cNvPr id="0" name=""/>
        <dsp:cNvSpPr/>
      </dsp:nvSpPr>
      <dsp:spPr>
        <a:xfrm>
          <a:off x="6555449" y="2064206"/>
          <a:ext cx="412677" cy="41267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26777"/>
              </a:lnTo>
              <a:lnTo>
                <a:pt x="412677" y="4126777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81276B-47CB-4099-94A3-8025B3951918}">
      <dsp:nvSpPr>
        <dsp:cNvPr id="0" name=""/>
        <dsp:cNvSpPr/>
      </dsp:nvSpPr>
      <dsp:spPr>
        <a:xfrm>
          <a:off x="6968127" y="5159289"/>
          <a:ext cx="3301422" cy="206338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 </a:t>
          </a:r>
          <a:r>
            <a:rPr lang="ru-RU" sz="1700" kern="1200" dirty="0" err="1"/>
            <a:t>Це</a:t>
          </a:r>
          <a:r>
            <a:rPr lang="ru-RU" sz="1700" kern="1200" dirty="0"/>
            <a:t> </a:t>
          </a:r>
          <a:r>
            <a:rPr lang="ru-RU" sz="1700" kern="1200" dirty="0" err="1"/>
            <a:t>дозволяє</a:t>
          </a:r>
          <a:r>
            <a:rPr lang="ru-RU" sz="1700" kern="1200" dirty="0"/>
            <a:t> </a:t>
          </a:r>
          <a:r>
            <a:rPr lang="ru-RU" sz="1700" kern="1200" dirty="0" err="1"/>
            <a:t>їм</a:t>
          </a:r>
          <a:r>
            <a:rPr lang="ru-RU" sz="1700" kern="1200" dirty="0"/>
            <a:t> </a:t>
          </a:r>
          <a:r>
            <a:rPr lang="ru-RU" sz="1700" kern="1200" dirty="0" err="1"/>
            <a:t>виявити</a:t>
          </a:r>
          <a:r>
            <a:rPr lang="ru-RU" sz="1700" kern="1200" dirty="0"/>
            <a:t> свою </a:t>
          </a:r>
          <a:r>
            <a:rPr lang="ru-RU" sz="1700" kern="1200" dirty="0" err="1"/>
            <a:t>креативність</a:t>
          </a:r>
          <a:r>
            <a:rPr lang="ru-RU" sz="1700" kern="1200" dirty="0"/>
            <a:t> і </a:t>
          </a:r>
          <a:r>
            <a:rPr lang="ru-RU" sz="1700" kern="1200" dirty="0" err="1"/>
            <a:t>практикувати</a:t>
          </a:r>
          <a:r>
            <a:rPr lang="ru-RU" sz="1700" kern="1200" dirty="0"/>
            <a:t> мову в </a:t>
          </a:r>
          <a:r>
            <a:rPr lang="ru-RU" sz="1700" kern="1200" dirty="0" err="1"/>
            <a:t>контексті</a:t>
          </a:r>
          <a:r>
            <a:rPr lang="ru-RU" sz="1700" kern="1200" dirty="0"/>
            <a:t>.</a:t>
          </a:r>
          <a:endParaRPr lang="en-US" sz="1700" kern="1200" dirty="0"/>
        </a:p>
      </dsp:txBody>
      <dsp:txXfrm>
        <a:off x="7028562" y="5219724"/>
        <a:ext cx="3180552" cy="19425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F03F6A-3A65-4BBB-96EA-BB6942A497B3}">
      <dsp:nvSpPr>
        <dsp:cNvPr id="0" name=""/>
        <dsp:cNvSpPr/>
      </dsp:nvSpPr>
      <dsp:spPr>
        <a:xfrm>
          <a:off x="858331" y="1473"/>
          <a:ext cx="4449866" cy="222493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81280" rIns="121920" bIns="8128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6400" kern="1200" dirty="0"/>
            <a:t>Культурні </a:t>
          </a:r>
          <a:r>
            <a:rPr lang="uk-UA" sz="6400" kern="1200" dirty="0" err="1"/>
            <a:t>проєкти</a:t>
          </a:r>
          <a:endParaRPr lang="en-US" sz="6400" kern="1200" dirty="0"/>
        </a:p>
      </dsp:txBody>
      <dsp:txXfrm>
        <a:off x="923497" y="66639"/>
        <a:ext cx="4319534" cy="2094601"/>
      </dsp:txXfrm>
    </dsp:sp>
    <dsp:sp modelId="{DE961DF5-9DEF-4F9F-81CA-9BA85BF18845}">
      <dsp:nvSpPr>
        <dsp:cNvPr id="0" name=""/>
        <dsp:cNvSpPr/>
      </dsp:nvSpPr>
      <dsp:spPr>
        <a:xfrm>
          <a:off x="1303318" y="2226406"/>
          <a:ext cx="444986" cy="166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8699"/>
              </a:lnTo>
              <a:lnTo>
                <a:pt x="444986" y="1668699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15DB8B-AA4A-481F-AEB6-CC9B60C80320}">
      <dsp:nvSpPr>
        <dsp:cNvPr id="0" name=""/>
        <dsp:cNvSpPr/>
      </dsp:nvSpPr>
      <dsp:spPr>
        <a:xfrm>
          <a:off x="1748304" y="2782639"/>
          <a:ext cx="3559892" cy="222493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/>
            <a:t>Такі</a:t>
          </a:r>
          <a:r>
            <a:rPr lang="ru-RU" sz="1800" kern="1200" dirty="0"/>
            <a:t> </a:t>
          </a:r>
          <a:r>
            <a:rPr lang="ru-RU" sz="1800" kern="1200" dirty="0" err="1"/>
            <a:t>проєкти</a:t>
          </a:r>
          <a:r>
            <a:rPr lang="ru-RU" sz="1800" kern="1200" dirty="0"/>
            <a:t> </a:t>
          </a:r>
          <a:r>
            <a:rPr lang="ru-RU" sz="1800" kern="1200" dirty="0" err="1"/>
            <a:t>спрямовані</a:t>
          </a:r>
          <a:r>
            <a:rPr lang="ru-RU" sz="1800" kern="1200" dirty="0"/>
            <a:t> на </a:t>
          </a:r>
          <a:r>
            <a:rPr lang="ru-RU" sz="1800" kern="1200" dirty="0" err="1"/>
            <a:t>вивчення</a:t>
          </a:r>
          <a:r>
            <a:rPr lang="ru-RU" sz="1800" kern="1200" dirty="0"/>
            <a:t> </a:t>
          </a:r>
          <a:r>
            <a:rPr lang="ru-RU" sz="1800" kern="1200" dirty="0" err="1"/>
            <a:t>культурних</a:t>
          </a:r>
          <a:r>
            <a:rPr lang="ru-RU" sz="1800" kern="1200" dirty="0"/>
            <a:t> </a:t>
          </a:r>
          <a:r>
            <a:rPr lang="ru-RU" sz="1800" kern="1200" dirty="0" err="1"/>
            <a:t>аспектів</a:t>
          </a:r>
          <a:r>
            <a:rPr lang="ru-RU" sz="1800" kern="1200" dirty="0"/>
            <a:t> </a:t>
          </a:r>
          <a:r>
            <a:rPr lang="ru-RU" sz="1800" kern="1200" dirty="0" err="1"/>
            <a:t>англомовних</a:t>
          </a:r>
          <a:r>
            <a:rPr lang="ru-RU" sz="1800" kern="1200" dirty="0"/>
            <a:t> </a:t>
          </a:r>
          <a:r>
            <a:rPr lang="ru-RU" sz="1800" kern="1200" dirty="0" err="1"/>
            <a:t>країн</a:t>
          </a:r>
          <a:r>
            <a:rPr lang="ru-RU" sz="1800" kern="1200" dirty="0"/>
            <a:t>. </a:t>
          </a:r>
          <a:r>
            <a:rPr lang="ru-RU" sz="1800" kern="1200" dirty="0" err="1"/>
            <a:t>Учні</a:t>
          </a:r>
          <a:r>
            <a:rPr lang="ru-RU" sz="1800" kern="1200" dirty="0"/>
            <a:t> </a:t>
          </a:r>
          <a:r>
            <a:rPr lang="ru-RU" sz="1800" kern="1200" dirty="0" err="1"/>
            <a:t>можуть</a:t>
          </a:r>
          <a:r>
            <a:rPr lang="ru-RU" sz="1800" kern="1200" dirty="0"/>
            <a:t> </a:t>
          </a:r>
          <a:r>
            <a:rPr lang="ru-RU" sz="1800" kern="1200" dirty="0" err="1"/>
            <a:t>проводити</a:t>
          </a:r>
          <a:r>
            <a:rPr lang="ru-RU" sz="1800" kern="1200" dirty="0"/>
            <a:t> </a:t>
          </a:r>
          <a:r>
            <a:rPr lang="ru-RU" sz="1800" kern="1200" dirty="0" err="1"/>
            <a:t>дослідження</a:t>
          </a:r>
          <a:r>
            <a:rPr lang="ru-RU" sz="1800" kern="1200" dirty="0"/>
            <a:t> </a:t>
          </a:r>
          <a:r>
            <a:rPr lang="ru-RU" sz="1800" kern="1200" dirty="0" err="1"/>
            <a:t>традицій</a:t>
          </a:r>
          <a:r>
            <a:rPr lang="ru-RU" sz="1800" kern="1200" dirty="0"/>
            <a:t>, свят </a:t>
          </a:r>
          <a:r>
            <a:rPr lang="ru-RU" sz="1800" kern="1200" dirty="0" err="1"/>
            <a:t>або</a:t>
          </a:r>
          <a:r>
            <a:rPr lang="ru-RU" sz="1800" kern="1200" dirty="0"/>
            <a:t> </a:t>
          </a:r>
          <a:r>
            <a:rPr lang="ru-RU" sz="1800" kern="1200" dirty="0" err="1"/>
            <a:t>звичаїв</a:t>
          </a:r>
          <a:r>
            <a:rPr lang="ru-RU" sz="1800" kern="1200" dirty="0"/>
            <a:t>, а </a:t>
          </a:r>
          <a:r>
            <a:rPr lang="ru-RU" sz="1800" kern="1200" dirty="0" err="1"/>
            <a:t>потім</a:t>
          </a:r>
          <a:r>
            <a:rPr lang="ru-RU" sz="1800" kern="1200" dirty="0"/>
            <a:t> </a:t>
          </a:r>
          <a:r>
            <a:rPr lang="ru-RU" sz="1800" kern="1200" dirty="0" err="1"/>
            <a:t>презентувати</a:t>
          </a:r>
          <a:r>
            <a:rPr lang="ru-RU" sz="1800" kern="1200" dirty="0"/>
            <a:t> </a:t>
          </a:r>
          <a:r>
            <a:rPr lang="ru-RU" sz="1800" kern="1200" dirty="0" err="1"/>
            <a:t>результати</a:t>
          </a:r>
          <a:r>
            <a:rPr lang="ru-RU" sz="1800" kern="1200" dirty="0"/>
            <a:t> </a:t>
          </a:r>
          <a:r>
            <a:rPr lang="ru-RU" sz="1800" kern="1200" dirty="0" err="1"/>
            <a:t>своєї</a:t>
          </a:r>
          <a:r>
            <a:rPr lang="ru-RU" sz="1800" kern="1200" dirty="0"/>
            <a:t> </a:t>
          </a:r>
          <a:r>
            <a:rPr lang="ru-RU" sz="1800" kern="1200" dirty="0" err="1"/>
            <a:t>роботи</a:t>
          </a:r>
          <a:r>
            <a:rPr lang="ru-RU" sz="1800" kern="1200" dirty="0"/>
            <a:t> </a:t>
          </a:r>
          <a:r>
            <a:rPr lang="ru-RU" sz="1800" kern="1200" dirty="0" err="1"/>
            <a:t>класу</a:t>
          </a:r>
          <a:r>
            <a:rPr lang="ru-RU" sz="1800" kern="1200" dirty="0"/>
            <a:t>. </a:t>
          </a:r>
          <a:endParaRPr lang="en-US" sz="1800" kern="1200" dirty="0"/>
        </a:p>
      </dsp:txBody>
      <dsp:txXfrm>
        <a:off x="1813470" y="2847805"/>
        <a:ext cx="3429560" cy="2094601"/>
      </dsp:txXfrm>
    </dsp:sp>
    <dsp:sp modelId="{B9B8F2D6-274A-4CE3-8887-C27BB845EB29}">
      <dsp:nvSpPr>
        <dsp:cNvPr id="0" name=""/>
        <dsp:cNvSpPr/>
      </dsp:nvSpPr>
      <dsp:spPr>
        <a:xfrm>
          <a:off x="1303318" y="2226406"/>
          <a:ext cx="444986" cy="4449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49866"/>
              </a:lnTo>
              <a:lnTo>
                <a:pt x="444986" y="444986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075C16-25D7-47C4-8123-98CFB83E6025}">
      <dsp:nvSpPr>
        <dsp:cNvPr id="0" name=""/>
        <dsp:cNvSpPr/>
      </dsp:nvSpPr>
      <dsp:spPr>
        <a:xfrm>
          <a:off x="1748304" y="5563806"/>
          <a:ext cx="3559892" cy="222493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/>
            <a:t>Наприклад</a:t>
          </a:r>
          <a:r>
            <a:rPr lang="ru-RU" sz="1800" kern="1200" dirty="0"/>
            <a:t>, "</a:t>
          </a:r>
          <a:r>
            <a:rPr lang="ru-RU" sz="1800" kern="1200" dirty="0" err="1"/>
            <a:t>Культурний</a:t>
          </a:r>
          <a:r>
            <a:rPr lang="ru-RU" sz="1800" kern="1200" dirty="0"/>
            <a:t> день", де </a:t>
          </a:r>
          <a:r>
            <a:rPr lang="ru-RU" sz="1800" kern="1200" dirty="0" err="1"/>
            <a:t>кожна</a:t>
          </a:r>
          <a:r>
            <a:rPr lang="ru-RU" sz="1800" kern="1200" dirty="0"/>
            <a:t> </a:t>
          </a:r>
          <a:r>
            <a:rPr lang="ru-RU" sz="1800" kern="1200" dirty="0" err="1"/>
            <a:t>група</a:t>
          </a:r>
          <a:r>
            <a:rPr lang="ru-RU" sz="1800" kern="1200" dirty="0"/>
            <a:t> </a:t>
          </a:r>
          <a:r>
            <a:rPr lang="ru-RU" sz="1800" kern="1200" dirty="0" err="1"/>
            <a:t>представляє</a:t>
          </a:r>
          <a:r>
            <a:rPr lang="ru-RU" sz="1800" kern="1200" dirty="0"/>
            <a:t> свою </a:t>
          </a:r>
          <a:r>
            <a:rPr lang="ru-RU" sz="1800" kern="1200" dirty="0" err="1"/>
            <a:t>країну</a:t>
          </a:r>
          <a:r>
            <a:rPr lang="ru-RU" sz="1800" kern="1200" dirty="0"/>
            <a:t>.</a:t>
          </a:r>
          <a:endParaRPr lang="en-US" sz="1800" kern="1200" dirty="0"/>
        </a:p>
      </dsp:txBody>
      <dsp:txXfrm>
        <a:off x="1813470" y="5628972"/>
        <a:ext cx="3429560" cy="2094601"/>
      </dsp:txXfrm>
    </dsp:sp>
    <dsp:sp modelId="{53CB51B1-7AF3-47CB-A8EA-6B09FE86686B}">
      <dsp:nvSpPr>
        <dsp:cNvPr id="0" name=""/>
        <dsp:cNvSpPr/>
      </dsp:nvSpPr>
      <dsp:spPr>
        <a:xfrm>
          <a:off x="6420664" y="1473"/>
          <a:ext cx="4449866" cy="222493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81280" rIns="121920" bIns="8128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6400" kern="1200" dirty="0"/>
            <a:t>Творчі </a:t>
          </a:r>
          <a:r>
            <a:rPr lang="uk-UA" sz="6400" kern="1200" dirty="0" err="1"/>
            <a:t>проєкти</a:t>
          </a:r>
          <a:endParaRPr lang="en-US" sz="6400" kern="1200" dirty="0"/>
        </a:p>
      </dsp:txBody>
      <dsp:txXfrm>
        <a:off x="6485830" y="66639"/>
        <a:ext cx="4319534" cy="2094601"/>
      </dsp:txXfrm>
    </dsp:sp>
    <dsp:sp modelId="{ED3B1609-7E36-4992-A15B-EFC7AD49FED7}">
      <dsp:nvSpPr>
        <dsp:cNvPr id="0" name=""/>
        <dsp:cNvSpPr/>
      </dsp:nvSpPr>
      <dsp:spPr>
        <a:xfrm>
          <a:off x="6865650" y="2226406"/>
          <a:ext cx="444986" cy="166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8699"/>
              </a:lnTo>
              <a:lnTo>
                <a:pt x="444986" y="1668699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CF8F54-438B-4ED5-855D-7546E2E7A064}">
      <dsp:nvSpPr>
        <dsp:cNvPr id="0" name=""/>
        <dsp:cNvSpPr/>
      </dsp:nvSpPr>
      <dsp:spPr>
        <a:xfrm>
          <a:off x="7310637" y="2782639"/>
          <a:ext cx="3559892" cy="222493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У </a:t>
          </a:r>
          <a:r>
            <a:rPr lang="ru-RU" sz="1800" kern="1200" dirty="0" err="1"/>
            <a:t>цьому</a:t>
          </a:r>
          <a:r>
            <a:rPr lang="ru-RU" sz="1800" kern="1200" dirty="0"/>
            <a:t> </a:t>
          </a:r>
          <a:r>
            <a:rPr lang="ru-RU" sz="1800" kern="1200" dirty="0" err="1"/>
            <a:t>випадку</a:t>
          </a:r>
          <a:r>
            <a:rPr lang="ru-RU" sz="1800" kern="1200" dirty="0"/>
            <a:t> </a:t>
          </a:r>
          <a:r>
            <a:rPr lang="ru-RU" sz="1800" kern="1200" dirty="0" err="1"/>
            <a:t>учні</a:t>
          </a:r>
          <a:r>
            <a:rPr lang="ru-RU" sz="1800" kern="1200" dirty="0"/>
            <a:t> </a:t>
          </a:r>
          <a:r>
            <a:rPr lang="ru-RU" sz="1800" kern="1200" dirty="0" err="1"/>
            <a:t>використовують</a:t>
          </a:r>
          <a:r>
            <a:rPr lang="ru-RU" sz="1800" kern="1200" dirty="0"/>
            <a:t> </a:t>
          </a:r>
          <a:r>
            <a:rPr lang="ru-RU" sz="1800" kern="1200" dirty="0" err="1"/>
            <a:t>сучасні</a:t>
          </a:r>
          <a:r>
            <a:rPr lang="ru-RU" sz="1800" kern="1200" dirty="0"/>
            <a:t> </a:t>
          </a:r>
          <a:r>
            <a:rPr lang="ru-RU" sz="1800" kern="1200" dirty="0" err="1"/>
            <a:t>технології</a:t>
          </a:r>
          <a:r>
            <a:rPr lang="ru-RU" sz="1800" kern="1200" dirty="0"/>
            <a:t> для </a:t>
          </a:r>
          <a:r>
            <a:rPr lang="ru-RU" sz="1800" kern="1200" dirty="0" err="1"/>
            <a:t>створення</a:t>
          </a:r>
          <a:r>
            <a:rPr lang="ru-RU" sz="1800" kern="1200" dirty="0"/>
            <a:t> </a:t>
          </a:r>
          <a:r>
            <a:rPr lang="ru-RU" sz="1800" kern="1200" dirty="0" err="1"/>
            <a:t>відео</a:t>
          </a:r>
          <a:r>
            <a:rPr lang="ru-RU" sz="1800" kern="1200" dirty="0"/>
            <a:t>, </a:t>
          </a:r>
          <a:r>
            <a:rPr lang="ru-RU" sz="1800" kern="1200" dirty="0" err="1"/>
            <a:t>презентацій</a:t>
          </a:r>
          <a:r>
            <a:rPr lang="ru-RU" sz="1800" kern="1200" dirty="0"/>
            <a:t>, </a:t>
          </a:r>
          <a:r>
            <a:rPr lang="ru-RU" sz="1800" kern="1200" dirty="0" err="1"/>
            <a:t>блогів</a:t>
          </a:r>
          <a:r>
            <a:rPr lang="ru-RU" sz="1800" kern="1200" dirty="0"/>
            <a:t> </a:t>
          </a:r>
          <a:r>
            <a:rPr lang="ru-RU" sz="1800" kern="1200" dirty="0" err="1"/>
            <a:t>або</a:t>
          </a:r>
          <a:r>
            <a:rPr lang="ru-RU" sz="1800" kern="1200" dirty="0"/>
            <a:t> </a:t>
          </a:r>
          <a:r>
            <a:rPr lang="ru-RU" sz="1800" kern="1200" dirty="0" err="1"/>
            <a:t>подкастів</a:t>
          </a:r>
          <a:r>
            <a:rPr lang="ru-RU" sz="1800" kern="1200" dirty="0"/>
            <a:t>.</a:t>
          </a:r>
          <a:endParaRPr lang="en-US" sz="1800" kern="1200" dirty="0"/>
        </a:p>
      </dsp:txBody>
      <dsp:txXfrm>
        <a:off x="7375803" y="2847805"/>
        <a:ext cx="3429560" cy="2094601"/>
      </dsp:txXfrm>
    </dsp:sp>
    <dsp:sp modelId="{321AED8E-20BC-4338-A315-EADEB3F2FF62}">
      <dsp:nvSpPr>
        <dsp:cNvPr id="0" name=""/>
        <dsp:cNvSpPr/>
      </dsp:nvSpPr>
      <dsp:spPr>
        <a:xfrm>
          <a:off x="6865650" y="2226406"/>
          <a:ext cx="444986" cy="4449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49866"/>
              </a:lnTo>
              <a:lnTo>
                <a:pt x="444986" y="444986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2ACCB6-2ADA-4A77-8BA4-2D0F86641FBF}">
      <dsp:nvSpPr>
        <dsp:cNvPr id="0" name=""/>
        <dsp:cNvSpPr/>
      </dsp:nvSpPr>
      <dsp:spPr>
        <a:xfrm>
          <a:off x="7310637" y="5563806"/>
          <a:ext cx="3559892" cy="222493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Вони </a:t>
          </a:r>
          <a:r>
            <a:rPr lang="ru-RU" sz="1800" kern="1200" dirty="0" err="1"/>
            <a:t>можуть</a:t>
          </a:r>
          <a:r>
            <a:rPr lang="ru-RU" sz="1800" kern="1200" dirty="0"/>
            <a:t> </a:t>
          </a:r>
          <a:r>
            <a:rPr lang="ru-RU" sz="1800" kern="1200" dirty="0" err="1"/>
            <a:t>записувати</a:t>
          </a:r>
          <a:r>
            <a:rPr lang="ru-RU" sz="1800" kern="1200" dirty="0"/>
            <a:t> </a:t>
          </a:r>
          <a:r>
            <a:rPr lang="ru-RU" sz="1800" kern="1200" dirty="0" err="1"/>
            <a:t>інтерв’ю</a:t>
          </a:r>
          <a:r>
            <a:rPr lang="ru-RU" sz="1800" kern="1200" dirty="0"/>
            <a:t>, </a:t>
          </a:r>
          <a:r>
            <a:rPr lang="ru-RU" sz="1800" kern="1200" dirty="0" err="1"/>
            <a:t>створювати</a:t>
          </a:r>
          <a:r>
            <a:rPr lang="ru-RU" sz="1800" kern="1200" dirty="0"/>
            <a:t> </a:t>
          </a:r>
          <a:r>
            <a:rPr lang="ru-RU" sz="1800" kern="1200" dirty="0" err="1"/>
            <a:t>навчальні</a:t>
          </a:r>
          <a:r>
            <a:rPr lang="ru-RU" sz="1800" kern="1200" dirty="0"/>
            <a:t> </a:t>
          </a:r>
          <a:r>
            <a:rPr lang="ru-RU" sz="1800" kern="1200" dirty="0" err="1"/>
            <a:t>матеріали</a:t>
          </a:r>
          <a:r>
            <a:rPr lang="ru-RU" sz="1800" kern="1200" dirty="0"/>
            <a:t> </a:t>
          </a:r>
          <a:r>
            <a:rPr lang="ru-RU" sz="1800" kern="1200" dirty="0" err="1"/>
            <a:t>або</a:t>
          </a:r>
          <a:r>
            <a:rPr lang="ru-RU" sz="1800" kern="1200" dirty="0"/>
            <a:t> </a:t>
          </a:r>
          <a:r>
            <a:rPr lang="ru-RU" sz="1800" kern="1200" dirty="0" err="1"/>
            <a:t>ділитися</a:t>
          </a:r>
          <a:r>
            <a:rPr lang="ru-RU" sz="1800" kern="1200" dirty="0"/>
            <a:t> </a:t>
          </a:r>
          <a:r>
            <a:rPr lang="ru-RU" sz="1800" kern="1200" dirty="0" err="1"/>
            <a:t>своїм</a:t>
          </a:r>
          <a:r>
            <a:rPr lang="ru-RU" sz="1800" kern="1200" dirty="0"/>
            <a:t> </a:t>
          </a:r>
          <a:r>
            <a:rPr lang="ru-RU" sz="1800" kern="1200" dirty="0" err="1"/>
            <a:t>досвідом</a:t>
          </a:r>
          <a:r>
            <a:rPr lang="ru-RU" sz="1800" kern="1200" dirty="0"/>
            <a:t> у </a:t>
          </a:r>
          <a:r>
            <a:rPr lang="ru-RU" sz="1800" kern="1200" dirty="0" err="1"/>
            <a:t>форматі</a:t>
          </a:r>
          <a:r>
            <a:rPr lang="ru-RU" sz="1800" kern="1200" dirty="0"/>
            <a:t> </a:t>
          </a:r>
          <a:r>
            <a:rPr lang="ru-RU" sz="1800" kern="1200" dirty="0" err="1"/>
            <a:t>відео</a:t>
          </a:r>
          <a:r>
            <a:rPr lang="ru-RU" sz="1800" kern="1200" dirty="0"/>
            <a:t>.</a:t>
          </a:r>
          <a:endParaRPr lang="en-US" sz="1800" kern="1200" dirty="0"/>
        </a:p>
      </dsp:txBody>
      <dsp:txXfrm>
        <a:off x="7375803" y="5628972"/>
        <a:ext cx="3429560" cy="20946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75CBE-FAD0-6243-9355-A5BEA246D1DD}" type="datetimeFigureOut">
              <a:rPr lang="x-none" smtClean="0"/>
              <a:pPr/>
              <a:t>2/24/2025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2114AA-8770-034B-A241-813A9E3B2B6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120828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114AA-8770-034B-A241-813A9E3B2B63}" type="slidenum">
              <a:rPr lang="x-none" smtClean="0"/>
              <a:pPr/>
              <a:t>15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84873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0F9D36-D485-C839-8650-EE6C2C73F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475" y="438150"/>
            <a:ext cx="12617450" cy="159067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712136C-C747-5930-ABFE-3A87D65D0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C1686C3-9A1B-DD18-5FFA-EFFB0C7351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06475" y="2190750"/>
            <a:ext cx="6232525" cy="5221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0BEB311-426B-879F-1CB0-E8DEF213A0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91400" y="2190750"/>
            <a:ext cx="6232525" cy="5221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F68A86F-CEE9-9B90-4E8C-74E8A5CE3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1FA3-C07C-40F3-92C5-A3230B3C294C}" type="datetimeFigureOut">
              <a:rPr lang="en-US" smtClean="0"/>
              <a:pPr/>
              <a:t>2/24/2025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2AD7ABE-07AB-84F2-E9B2-413258BB9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6CE04A1-3149-336D-6C42-006CF051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3905-EB51-40A4-B8E5-039F91B5A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35317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98EF44-0809-09DA-A46A-69ED1DD38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063" y="438150"/>
            <a:ext cx="12619037" cy="159067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4AE5EE9-086B-6074-3EB4-C9424A0376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8063" y="2017713"/>
            <a:ext cx="6189662" cy="989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876379B-731B-87F3-882F-EB2F5840B4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08063" y="3006725"/>
            <a:ext cx="6189662" cy="44211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417F06F-6AD3-D5B9-170C-7981941180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07275" y="2017713"/>
            <a:ext cx="6219825" cy="989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DA5732E-1640-AF7C-2A67-AE9DACA52E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07275" y="3006725"/>
            <a:ext cx="6219825" cy="44211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D162DE90-7F47-6674-42A9-325F43744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1FA3-C07C-40F3-92C5-A3230B3C294C}" type="datetimeFigureOut">
              <a:rPr lang="en-US" smtClean="0"/>
              <a:pPr/>
              <a:t>2/24/2025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30F1233-5BFF-F54C-EE21-976351FA6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F6B95917-DF4C-0826-5C55-09C8BE7F1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3905-EB51-40A4-B8E5-039F91B5A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03069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9E1C01-B109-1041-3798-515C4C42E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C147F32-84CB-7590-E63F-D9C67AA5D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1FA3-C07C-40F3-92C5-A3230B3C294C}" type="datetimeFigureOut">
              <a:rPr lang="en-US" smtClean="0"/>
              <a:pPr/>
              <a:t>2/24/2025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DEC9AEF-4DC3-908F-371B-BC4698EB6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95CCE52-E23D-D0F2-F924-9C8E59CA8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3905-EB51-40A4-B8E5-039F91B5A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26468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0BC68DA-2788-E736-2284-A6BAA3D4D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1FA3-C07C-40F3-92C5-A3230B3C294C}" type="datetimeFigureOut">
              <a:rPr lang="en-US" smtClean="0"/>
              <a:pPr/>
              <a:t>2/24/2025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276DC1D6-A987-12B4-8C98-CDA28715C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7C2CFE9-40B3-AA33-50E5-276AE4A9B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3905-EB51-40A4-B8E5-039F91B5A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202170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BF005B-436E-A43D-8EEF-024F6245F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063" y="549275"/>
            <a:ext cx="4718050" cy="19192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9D6509-2293-BFAE-ABA1-FA674D1C8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9825" y="1184275"/>
            <a:ext cx="7407275" cy="58483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C8C447B-D8E7-5903-0AB2-8123E2559D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8063" y="2468563"/>
            <a:ext cx="4718050" cy="4573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58B3EB0-4E48-612E-A02D-F27CA2D7B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1FA3-C07C-40F3-92C5-A3230B3C294C}" type="datetimeFigureOut">
              <a:rPr lang="en-US" smtClean="0"/>
              <a:pPr/>
              <a:t>2/24/2025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531960C-902E-331E-2AAE-D6EE93D9F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0A0F8F4-E953-B585-E43C-0D7FBE0C0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3905-EB51-40A4-B8E5-039F91B5A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800636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CAFBC4-61A2-E4E6-8E15-26C494001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063" y="549275"/>
            <a:ext cx="4718050" cy="19192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20B6A71-E787-26FF-D155-90A93247E2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19825" y="1184275"/>
            <a:ext cx="7407275" cy="58483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98B93EB-4C56-9C8F-7B17-34341E144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8063" y="2468563"/>
            <a:ext cx="4718050" cy="4573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DEDED23-34A9-43EC-8A68-58A7A8A1A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1FA3-C07C-40F3-92C5-A3230B3C294C}" type="datetimeFigureOut">
              <a:rPr lang="en-US" smtClean="0"/>
              <a:pPr/>
              <a:t>2/24/2025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8CAD50E-A64F-47E0-7F1D-35C44C862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837715D-82FD-3F97-9F79-4E43615C9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3905-EB51-40A4-B8E5-039F91B5A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76330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C728B4-B039-74AC-64E3-F37B25F51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9AB4219-B515-D5A4-7ACB-7699EAEF03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62EAB6C-BEC2-0E04-148D-E8EE64E1E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1FA3-C07C-40F3-92C5-A3230B3C294C}" type="datetimeFigureOut">
              <a:rPr lang="en-US" smtClean="0"/>
              <a:pPr/>
              <a:t>2/24/2025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211AB26-5E4D-66DC-7394-20C6E4DEE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39681E1-0879-0235-B28E-1FBAC3146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3905-EB51-40A4-B8E5-039F91B5A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00354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97816AB5-EB49-977A-7A44-581E2F026D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469563" y="438150"/>
            <a:ext cx="3154362" cy="6973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EDFF69F-9C8E-3E82-D66A-C6E5DA85B0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06475" y="438150"/>
            <a:ext cx="9310688" cy="6973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00EA272-599B-B5A3-DFE4-0265B0944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1FA3-C07C-40F3-92C5-A3230B3C294C}" type="datetimeFigureOut">
              <a:rPr lang="en-US" smtClean="0"/>
              <a:pPr/>
              <a:t>2/24/2025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3FB5F8C-77FF-2DF4-559A-B3AF40599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EC4584C-A4FF-F04E-F9CB-931647CCE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3905-EB51-40A4-B8E5-039F91B5A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69421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8219" y="2051686"/>
            <a:ext cx="1261872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98219" y="5507374"/>
            <a:ext cx="1261872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C91E7-6A2C-4A2E-BCAF-491CEA5A54D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9145-7B5E-4513-9579-F21CC8CD795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74921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C91E7-6A2C-4A2E-BCAF-491CEA5A54D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9145-7B5E-4513-9579-F21CC8CD795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05047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B7ABE-5839-4211-9160-F592013DF48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22E86-C66C-4951-AA0C-A2BD0FCF04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29544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D29C-72FF-4730-9806-6E60F31CD291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656F-B8CD-40B0-BA2A-3BA71C43E2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13710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336C82-9AF3-C554-530B-2DD0BA6412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5AFFB4E-DCDA-0369-26BA-3A55C68845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545D026-DCCF-5E25-3114-9ED2FEC97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C42F-860A-4FAC-A860-01CF85D57EB8}" type="datetimeFigureOut">
              <a:rPr lang="en-US" smtClean="0"/>
              <a:pPr/>
              <a:t>2/24/2025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2F443AD-A99E-89D5-9DE4-A19EDE8E5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6002391-3E86-E562-6F4D-950CCF6D1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F36FA-30AD-478E-A8E7-8E0AC65DE0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568222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CCC502-CA09-AF44-E6DB-7722E583CD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0" y="1346200"/>
            <a:ext cx="10972800" cy="286543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4047B28-6761-3BAE-03B1-330862E5D4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4322763"/>
            <a:ext cx="10972800" cy="19859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20112D8-E3F0-9BAB-743A-49818768B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1FA3-C07C-40F3-92C5-A3230B3C294C}" type="datetimeFigureOut">
              <a:rPr lang="en-US" smtClean="0"/>
              <a:pPr/>
              <a:t>2/24/2025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4DF9EDE-E627-724F-A8EA-590130C5A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85A744B-61BA-AD65-7964-0C158D572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3905-EB51-40A4-B8E5-039F91B5A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547822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EAE585-7B38-EDF0-FBE7-F145DEB12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77BCB2F-F925-F19F-A437-EFA3E2BDD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90D7B20-0E9D-CC56-3C20-75E53E84E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1FA3-C07C-40F3-92C5-A3230B3C294C}" type="datetimeFigureOut">
              <a:rPr lang="en-US" smtClean="0"/>
              <a:pPr/>
              <a:t>2/24/2025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2339C4A-C121-9126-E897-745120C9B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C8A1D8E-E69F-B6CC-DA66-273DCE6C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3905-EB51-40A4-B8E5-039F91B5A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09789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DEF2DC-93AC-41D8-D2A8-F4AC9449C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538" y="2051050"/>
            <a:ext cx="12619037" cy="342423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47DECF7-5716-5004-8CC8-A710566D8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8538" y="5507038"/>
            <a:ext cx="12619037" cy="18002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D8E2A42-5BF7-6079-ECC5-CF58E79C0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1FA3-C07C-40F3-92C5-A3230B3C294C}" type="datetimeFigureOut">
              <a:rPr lang="en-US" smtClean="0"/>
              <a:pPr/>
              <a:t>2/24/2025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EE223E-BCF5-0B7B-3C34-703B16C85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058057D-5273-8EC7-7959-80ED8ABED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3905-EB51-40A4-B8E5-039F91B5A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734487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67" r:id="rId5"/>
    <p:sldLayoutId id="2147483669" r:id="rId6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B74021-992C-55BC-9E4E-7740FAA2E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475" y="438150"/>
            <a:ext cx="12617450" cy="1590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7C9285A-0E9B-D43E-E579-AE4A5FF16A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6475" y="2190750"/>
            <a:ext cx="12617450" cy="5221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5AC4A3E-2918-DA2B-BD1D-FB32B6EC65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6475" y="7627938"/>
            <a:ext cx="3290888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51FA3-C07C-40F3-92C5-A3230B3C294C}" type="datetimeFigureOut">
              <a:rPr lang="en-US" smtClean="0"/>
              <a:pPr/>
              <a:t>2/24/2025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B6C0C5-D588-242B-D2EC-D86375F874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638" y="7627938"/>
            <a:ext cx="4937125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5009AB6-D942-BF68-13E4-373343CD47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33038" y="7627938"/>
            <a:ext cx="3290887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F3905-EB51-40A4-B8E5-039F91B5A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38745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sv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gif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gif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gif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43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43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61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22.svg"/><Relationship Id="rId7" Type="http://schemas.openxmlformats.org/officeDocument/2006/relationships/image" Target="../media/image65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1.jpeg"/><Relationship Id="rId7" Type="http://schemas.openxmlformats.org/officeDocument/2006/relationships/image" Target="../media/image22.sv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11" Type="http://schemas.openxmlformats.org/officeDocument/2006/relationships/image" Target="../media/image77.gif"/><Relationship Id="rId5" Type="http://schemas.openxmlformats.org/officeDocument/2006/relationships/image" Target="../media/image73.png"/><Relationship Id="rId10" Type="http://schemas.openxmlformats.org/officeDocument/2006/relationships/image" Target="../media/image76.jpeg"/><Relationship Id="rId4" Type="http://schemas.openxmlformats.org/officeDocument/2006/relationships/image" Target="../media/image72.jpeg"/><Relationship Id="rId9" Type="http://schemas.openxmlformats.org/officeDocument/2006/relationships/image" Target="../media/image75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21.png"/><Relationship Id="rId7" Type="http://schemas.openxmlformats.org/officeDocument/2006/relationships/image" Target="../media/image81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22.sv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openxmlformats.org/officeDocument/2006/relationships/image" Target="../media/image8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microsoft.com/office/2007/relationships/diagramDrawing" Target="../diagrams/drawing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90.sv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media" Target="../media/media1.mp4"/><Relationship Id="rId3" Type="http://schemas.openxmlformats.org/officeDocument/2006/relationships/image" Target="../media/image23.jpeg"/><Relationship Id="rId7" Type="http://schemas.openxmlformats.org/officeDocument/2006/relationships/diagramColors" Target="../diagrams/colors4.xml"/><Relationship Id="rId2" Type="http://schemas.openxmlformats.org/officeDocument/2006/relationships/slideLayout" Target="../slideLayouts/slideLayout4.xml"/><Relationship Id="rId1" Type="http://schemas.openxmlformats.org/officeDocument/2006/relationships/video" Target="NULL" TargetMode="Externa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10" Type="http://schemas.microsoft.com/office/2007/relationships/diagramDrawing" Target="../diagrams/drawing4.xml"/><Relationship Id="rId4" Type="http://schemas.openxmlformats.org/officeDocument/2006/relationships/diagramData" Target="../diagrams/data4.xml"/><Relationship Id="rId9" Type="http://schemas.openxmlformats.org/officeDocument/2006/relationships/image" Target="../media/image8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slideLayout" Target="../slideLayouts/slideLayout4.xml"/><Relationship Id="rId1" Type="http://schemas.openxmlformats.org/officeDocument/2006/relationships/video" Target="NULL" TargetMode="External"/><Relationship Id="rId5" Type="http://schemas.openxmlformats.org/officeDocument/2006/relationships/image" Target="../media/image87.png"/><Relationship Id="rId4" Type="http://schemas.microsoft.com/office/2007/relationships/media" Target="../media/media2.mp4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6A2B374C-FF3C-9CC2-2D7B-A77F52162E43}"/>
              </a:ext>
            </a:extLst>
          </p:cNvPr>
          <p:cNvGrpSpPr/>
          <p:nvPr/>
        </p:nvGrpSpPr>
        <p:grpSpPr>
          <a:xfrm>
            <a:off x="4347344" y="2560617"/>
            <a:ext cx="7204457" cy="2403269"/>
            <a:chOff x="0" y="0"/>
            <a:chExt cx="2645407" cy="707140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xmlns="" id="{1D785B0C-80E1-ACAE-F1A9-113184CB229B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solidFill>
              <a:srgbClr val="BBB2A3"/>
            </a:solidFill>
          </p:spPr>
        </p:sp>
      </p:grpSp>
      <p:sp>
        <p:nvSpPr>
          <p:cNvPr id="6" name="Text 2"/>
          <p:cNvSpPr/>
          <p:nvPr/>
        </p:nvSpPr>
        <p:spPr>
          <a:xfrm>
            <a:off x="6768935" y="5159295"/>
            <a:ext cx="7051053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3200" b="1" i="1" dirty="0" err="1"/>
              <a:t>Вітаю</a:t>
            </a:r>
            <a:r>
              <a:rPr lang="en-US" sz="3200" b="1" i="1" dirty="0"/>
              <a:t>! </a:t>
            </a:r>
            <a:endParaRPr lang="ru-RU" sz="3200" b="1" i="1" dirty="0"/>
          </a:p>
          <a:p>
            <a:pPr marL="0" indent="0" algn="ctr">
              <a:buNone/>
            </a:pPr>
            <a:r>
              <a:rPr lang="en-US" sz="3200" b="1" i="1" dirty="0" err="1"/>
              <a:t>Рада</a:t>
            </a:r>
            <a:r>
              <a:rPr lang="en-US" sz="3200" b="1" i="1" dirty="0"/>
              <a:t> поділитися своїми </a:t>
            </a:r>
            <a:r>
              <a:rPr lang="en-US" sz="3200" b="1" i="1" dirty="0" err="1"/>
              <a:t>досягненнями</a:t>
            </a:r>
            <a:r>
              <a:rPr lang="en-US" sz="3200" b="1" i="1" dirty="0"/>
              <a:t> </a:t>
            </a:r>
            <a:r>
              <a:rPr lang="ru-RU" sz="3200" b="1" i="1" dirty="0"/>
              <a:t>та </a:t>
            </a:r>
          </a:p>
          <a:p>
            <a:pPr marL="0" indent="0" algn="ctr">
              <a:buNone/>
            </a:pPr>
            <a:r>
              <a:rPr lang="ru-RU" sz="3200" b="1" i="1" dirty="0" err="1"/>
              <a:t>педагогічним</a:t>
            </a:r>
            <a:r>
              <a:rPr lang="ru-RU" sz="3200" b="1" i="1" dirty="0"/>
              <a:t> </a:t>
            </a:r>
            <a:r>
              <a:rPr lang="ru-RU" sz="3200" b="1" i="1" dirty="0" err="1"/>
              <a:t>досвідом</a:t>
            </a:r>
            <a:r>
              <a:rPr lang="en-US" sz="3200" b="1" i="1" dirty="0"/>
              <a:t>.</a:t>
            </a:r>
          </a:p>
        </p:txBody>
      </p:sp>
      <p:sp>
        <p:nvSpPr>
          <p:cNvPr id="14" name="Text 1">
            <a:extLst>
              <a:ext uri="{FF2B5EF4-FFF2-40B4-BE49-F238E27FC236}">
                <a16:creationId xmlns:a16="http://schemas.microsoft.com/office/drawing/2014/main" xmlns="" id="{22C668AD-5532-6C32-809D-2AA8517FA6AE}"/>
              </a:ext>
            </a:extLst>
          </p:cNvPr>
          <p:cNvSpPr/>
          <p:nvPr/>
        </p:nvSpPr>
        <p:spPr>
          <a:xfrm>
            <a:off x="4210771" y="2257131"/>
            <a:ext cx="7477601" cy="16663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8000" b="1" kern="0" spc="-105" dirty="0" err="1">
                <a:solidFill>
                  <a:schemeClr val="accent2">
                    <a:lumMod val="50000"/>
                  </a:schemeClr>
                </a:solidFill>
                <a:latin typeface="+mj-lt"/>
                <a:ea typeface="adonis-web" pitchFamily="34" charset="-122"/>
                <a:cs typeface="adonis-web" pitchFamily="34" charset="-120"/>
              </a:rPr>
              <a:t>Портфоліо</a:t>
            </a:r>
            <a:r>
              <a:rPr lang="en-US" sz="8800" b="1" kern="0" spc="-105" dirty="0">
                <a:solidFill>
                  <a:schemeClr val="accent2">
                    <a:lumMod val="50000"/>
                  </a:schemeClr>
                </a:solidFill>
                <a:latin typeface="+mj-lt"/>
                <a:ea typeface="adonis-web" pitchFamily="34" charset="-122"/>
                <a:cs typeface="adonis-web" pitchFamily="34" charset="-120"/>
              </a:rPr>
              <a:t> </a:t>
            </a:r>
            <a:r>
              <a:rPr lang="en-US" sz="4800" b="1" kern="0" spc="-105" dirty="0" err="1">
                <a:solidFill>
                  <a:schemeClr val="accent2">
                    <a:lumMod val="50000"/>
                  </a:schemeClr>
                </a:solidFill>
                <a:latin typeface="+mj-lt"/>
                <a:ea typeface="adonis-web" pitchFamily="34" charset="-122"/>
                <a:cs typeface="adonis-web" pitchFamily="34" charset="-120"/>
              </a:rPr>
              <a:t>вчителя</a:t>
            </a:r>
            <a:endParaRPr lang="uk-UA" sz="4800" b="1" kern="0" spc="-105" dirty="0">
              <a:solidFill>
                <a:schemeClr val="accent2">
                  <a:lumMod val="50000"/>
                </a:schemeClr>
              </a:solidFill>
              <a:latin typeface="+mj-lt"/>
              <a:ea typeface="adonis-web" pitchFamily="34" charset="-122"/>
              <a:cs typeface="adonis-web" pitchFamily="34" charset="-120"/>
            </a:endParaRPr>
          </a:p>
          <a:p>
            <a:pPr marL="0" indent="0" algn="ctr">
              <a:buNone/>
            </a:pPr>
            <a:r>
              <a:rPr lang="uk-UA" sz="4400" b="1" kern="0" spc="-105" dirty="0">
                <a:solidFill>
                  <a:schemeClr val="accent2">
                    <a:lumMod val="50000"/>
                  </a:schemeClr>
                </a:solidFill>
                <a:latin typeface="+mj-lt"/>
                <a:ea typeface="adonis-web" pitchFamily="34" charset="-122"/>
              </a:rPr>
              <a:t>англійської мови</a:t>
            </a:r>
            <a:endParaRPr lang="en-US" sz="44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54C1DA5A-1B8F-E7BD-CA17-892D9CD6148A}"/>
              </a:ext>
            </a:extLst>
          </p:cNvPr>
          <p:cNvGrpSpPr/>
          <p:nvPr/>
        </p:nvGrpSpPr>
        <p:grpSpPr>
          <a:xfrm>
            <a:off x="2213868" y="328981"/>
            <a:ext cx="10825238" cy="1856670"/>
            <a:chOff x="0" y="0"/>
            <a:chExt cx="2645407" cy="707140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xmlns="" id="{09069822-DC16-A48B-C138-8A3EEEE9E352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solidFill>
              <a:srgbClr val="BBB2A3"/>
            </a:solidFill>
          </p:spPr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F3B3EAE-5346-6314-0C79-0175F1FFAB05}"/>
              </a:ext>
            </a:extLst>
          </p:cNvPr>
          <p:cNvSpPr/>
          <p:nvPr/>
        </p:nvSpPr>
        <p:spPr>
          <a:xfrm>
            <a:off x="2627594" y="431325"/>
            <a:ext cx="10283419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Правила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педагогічної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майстерності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23" name="Freeform 8">
            <a:extLst>
              <a:ext uri="{FF2B5EF4-FFF2-40B4-BE49-F238E27FC236}">
                <a16:creationId xmlns:a16="http://schemas.microsoft.com/office/drawing/2014/main" xmlns="" id="{66CD5D4E-B345-F514-F314-6B9DCA49642E}"/>
              </a:ext>
            </a:extLst>
          </p:cNvPr>
          <p:cNvSpPr/>
          <p:nvPr/>
        </p:nvSpPr>
        <p:spPr>
          <a:xfrm>
            <a:off x="9292775" y="2347954"/>
            <a:ext cx="4466982" cy="2603466"/>
          </a:xfrm>
          <a:custGeom>
            <a:avLst/>
            <a:gdLst/>
            <a:ahLst/>
            <a:cxnLst/>
            <a:rect l="l" t="t" r="r" b="b"/>
            <a:pathLst>
              <a:path w="5340138" h="6066790">
                <a:moveTo>
                  <a:pt x="1692910" y="0"/>
                </a:moveTo>
                <a:lnTo>
                  <a:pt x="1692910" y="6065520"/>
                </a:lnTo>
                <a:cubicBezTo>
                  <a:pt x="1710690" y="6066790"/>
                  <a:pt x="1728470" y="6066790"/>
                  <a:pt x="1746250" y="6066790"/>
                </a:cubicBezTo>
                <a:lnTo>
                  <a:pt x="3583728" y="6066790"/>
                </a:lnTo>
                <a:lnTo>
                  <a:pt x="3583728" y="0"/>
                </a:lnTo>
                <a:lnTo>
                  <a:pt x="1692910" y="0"/>
                </a:lnTo>
                <a:close/>
                <a:moveTo>
                  <a:pt x="4040928" y="0"/>
                </a:moveTo>
                <a:lnTo>
                  <a:pt x="3583728" y="0"/>
                </a:lnTo>
                <a:lnTo>
                  <a:pt x="3583728" y="6065520"/>
                </a:lnTo>
                <a:lnTo>
                  <a:pt x="3593888" y="6065520"/>
                </a:lnTo>
                <a:cubicBezTo>
                  <a:pt x="4333028" y="6065520"/>
                  <a:pt x="4981998" y="5462270"/>
                  <a:pt x="5035338" y="4725670"/>
                </a:cubicBezTo>
                <a:lnTo>
                  <a:pt x="5285528" y="1338580"/>
                </a:lnTo>
                <a:cubicBezTo>
                  <a:pt x="5340138" y="603250"/>
                  <a:pt x="4780068" y="0"/>
                  <a:pt x="4040928" y="0"/>
                </a:cubicBezTo>
                <a:close/>
                <a:moveTo>
                  <a:pt x="1299210" y="0"/>
                </a:moveTo>
                <a:cubicBezTo>
                  <a:pt x="560070" y="0"/>
                  <a:pt x="0" y="603250"/>
                  <a:pt x="54610" y="1339850"/>
                </a:cubicBezTo>
                <a:lnTo>
                  <a:pt x="304800" y="4726940"/>
                </a:lnTo>
                <a:cubicBezTo>
                  <a:pt x="358140" y="5445760"/>
                  <a:pt x="977900" y="6037580"/>
                  <a:pt x="1694180" y="6065520"/>
                </a:cubicBezTo>
                <a:lnTo>
                  <a:pt x="1694180" y="0"/>
                </a:lnTo>
                <a:lnTo>
                  <a:pt x="1299210" y="0"/>
                </a:lnTo>
                <a:close/>
              </a:path>
            </a:pathLst>
          </a:custGeom>
          <a:solidFill>
            <a:srgbClr val="CDC5BB"/>
          </a:solidFill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A8565B3D-D277-1D3A-4345-BD7C7153BE90}"/>
              </a:ext>
            </a:extLst>
          </p:cNvPr>
          <p:cNvSpPr txBox="1"/>
          <p:nvPr/>
        </p:nvSpPr>
        <p:spPr>
          <a:xfrm>
            <a:off x="9667194" y="2499422"/>
            <a:ext cx="3718143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effectLst/>
                <a:latin typeface="+mj-lt"/>
              </a:rPr>
              <a:t>РІЗНОМАНІТТЯ</a:t>
            </a:r>
          </a:p>
          <a:p>
            <a:pPr algn="ctr"/>
            <a:r>
              <a:rPr lang="ru-RU" sz="2000" b="0" i="0" dirty="0" err="1">
                <a:effectLst/>
                <a:latin typeface="+mj-lt"/>
              </a:rPr>
              <a:t>Збагачення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уроків</a:t>
            </a:r>
            <a:r>
              <a:rPr lang="ru-RU" sz="2000" b="0" i="0" dirty="0">
                <a:effectLst/>
                <a:latin typeface="+mj-lt"/>
              </a:rPr>
              <a:t> за </a:t>
            </a:r>
            <a:r>
              <a:rPr lang="ru-RU" sz="2000" b="0" i="0" dirty="0" err="1">
                <a:effectLst/>
                <a:latin typeface="+mj-lt"/>
              </a:rPr>
              <a:t>допомогою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різноманітних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методів</a:t>
            </a:r>
            <a:r>
              <a:rPr lang="ru-RU" sz="2000" b="0" i="0" dirty="0">
                <a:effectLst/>
                <a:latin typeface="+mj-lt"/>
              </a:rPr>
              <a:t> та форм </a:t>
            </a:r>
            <a:r>
              <a:rPr lang="ru-RU" sz="2000" b="0" i="0" dirty="0" err="1">
                <a:effectLst/>
                <a:latin typeface="+mj-lt"/>
              </a:rPr>
              <a:t>роботи</a:t>
            </a:r>
            <a:r>
              <a:rPr lang="ru-RU" sz="2000" b="0" i="0" dirty="0">
                <a:effectLst/>
                <a:latin typeface="+mj-lt"/>
              </a:rPr>
              <a:t> для </a:t>
            </a:r>
            <a:r>
              <a:rPr lang="ru-RU" sz="2000" b="0" i="0" dirty="0" err="1">
                <a:effectLst/>
                <a:latin typeface="+mj-lt"/>
              </a:rPr>
              <a:t>досягнення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максимальної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ефективності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навчання</a:t>
            </a:r>
            <a:r>
              <a:rPr lang="ru-RU" sz="2000" b="0" i="0" dirty="0">
                <a:effectLst/>
                <a:latin typeface="+mj-lt"/>
              </a:rPr>
              <a:t>.</a:t>
            </a:r>
            <a:endParaRPr lang="en-US" sz="2000" dirty="0">
              <a:latin typeface="+mj-lt"/>
            </a:endParaRPr>
          </a:p>
        </p:txBody>
      </p:sp>
      <p:sp>
        <p:nvSpPr>
          <p:cNvPr id="27" name="Freeform 8">
            <a:extLst>
              <a:ext uri="{FF2B5EF4-FFF2-40B4-BE49-F238E27FC236}">
                <a16:creationId xmlns:a16="http://schemas.microsoft.com/office/drawing/2014/main" xmlns="" id="{144A5E4C-E52D-05E3-3339-90E2106A6DA8}"/>
              </a:ext>
            </a:extLst>
          </p:cNvPr>
          <p:cNvSpPr/>
          <p:nvPr/>
        </p:nvSpPr>
        <p:spPr>
          <a:xfrm>
            <a:off x="4638584" y="2326714"/>
            <a:ext cx="4466982" cy="2603466"/>
          </a:xfrm>
          <a:custGeom>
            <a:avLst/>
            <a:gdLst/>
            <a:ahLst/>
            <a:cxnLst/>
            <a:rect l="l" t="t" r="r" b="b"/>
            <a:pathLst>
              <a:path w="5340138" h="6066790">
                <a:moveTo>
                  <a:pt x="1692910" y="0"/>
                </a:moveTo>
                <a:lnTo>
                  <a:pt x="1692910" y="6065520"/>
                </a:lnTo>
                <a:cubicBezTo>
                  <a:pt x="1710690" y="6066790"/>
                  <a:pt x="1728470" y="6066790"/>
                  <a:pt x="1746250" y="6066790"/>
                </a:cubicBezTo>
                <a:lnTo>
                  <a:pt x="3583728" y="6066790"/>
                </a:lnTo>
                <a:lnTo>
                  <a:pt x="3583728" y="0"/>
                </a:lnTo>
                <a:lnTo>
                  <a:pt x="1692910" y="0"/>
                </a:lnTo>
                <a:close/>
                <a:moveTo>
                  <a:pt x="4040928" y="0"/>
                </a:moveTo>
                <a:lnTo>
                  <a:pt x="3583728" y="0"/>
                </a:lnTo>
                <a:lnTo>
                  <a:pt x="3583728" y="6065520"/>
                </a:lnTo>
                <a:lnTo>
                  <a:pt x="3593888" y="6065520"/>
                </a:lnTo>
                <a:cubicBezTo>
                  <a:pt x="4333028" y="6065520"/>
                  <a:pt x="4981998" y="5462270"/>
                  <a:pt x="5035338" y="4725670"/>
                </a:cubicBezTo>
                <a:lnTo>
                  <a:pt x="5285528" y="1338580"/>
                </a:lnTo>
                <a:cubicBezTo>
                  <a:pt x="5340138" y="603250"/>
                  <a:pt x="4780068" y="0"/>
                  <a:pt x="4040928" y="0"/>
                </a:cubicBezTo>
                <a:close/>
                <a:moveTo>
                  <a:pt x="1299210" y="0"/>
                </a:moveTo>
                <a:cubicBezTo>
                  <a:pt x="560070" y="0"/>
                  <a:pt x="0" y="603250"/>
                  <a:pt x="54610" y="1339850"/>
                </a:cubicBezTo>
                <a:lnTo>
                  <a:pt x="304800" y="4726940"/>
                </a:lnTo>
                <a:cubicBezTo>
                  <a:pt x="358140" y="5445760"/>
                  <a:pt x="977900" y="6037580"/>
                  <a:pt x="1694180" y="6065520"/>
                </a:cubicBezTo>
                <a:lnTo>
                  <a:pt x="1694180" y="0"/>
                </a:lnTo>
                <a:lnTo>
                  <a:pt x="1299210" y="0"/>
                </a:lnTo>
                <a:close/>
              </a:path>
            </a:pathLst>
          </a:custGeom>
          <a:solidFill>
            <a:srgbClr val="CDC5BB"/>
          </a:solidFill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A0121B4A-06F2-B675-CB56-D70849AB2333}"/>
              </a:ext>
            </a:extLst>
          </p:cNvPr>
          <p:cNvSpPr txBox="1"/>
          <p:nvPr/>
        </p:nvSpPr>
        <p:spPr>
          <a:xfrm>
            <a:off x="5013003" y="2499422"/>
            <a:ext cx="381036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effectLst/>
                <a:latin typeface="+mj-lt"/>
              </a:rPr>
              <a:t>РОЗВИТОК ТВОРЧОСТІ</a:t>
            </a:r>
          </a:p>
          <a:p>
            <a:pPr algn="ctr"/>
            <a:r>
              <a:rPr lang="ru-RU" sz="2000" b="0" i="0" dirty="0" err="1">
                <a:effectLst/>
                <a:latin typeface="+mj-lt"/>
              </a:rPr>
              <a:t>Стимулювання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творчого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мислення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учнів</a:t>
            </a:r>
            <a:r>
              <a:rPr lang="ru-RU" sz="2000" b="0" i="0" dirty="0">
                <a:effectLst/>
                <a:latin typeface="+mj-lt"/>
              </a:rPr>
              <a:t> та </a:t>
            </a:r>
            <a:r>
              <a:rPr lang="ru-RU" sz="2000" b="0" i="0" dirty="0" err="1">
                <a:effectLst/>
                <a:latin typeface="+mj-lt"/>
              </a:rPr>
              <a:t>розвиток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їхнього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творчого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потенціалу</a:t>
            </a:r>
            <a:r>
              <a:rPr lang="ru-RU" sz="2000" b="0" i="0" dirty="0">
                <a:effectLst/>
                <a:latin typeface="+mj-lt"/>
              </a:rPr>
              <a:t>.</a:t>
            </a:r>
            <a:endParaRPr lang="en-US" sz="2000" dirty="0">
              <a:latin typeface="+mj-lt"/>
            </a:endParaRP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xmlns="" id="{8241CABC-06BD-7506-5FB0-1CDF7E5217B0}"/>
              </a:ext>
            </a:extLst>
          </p:cNvPr>
          <p:cNvSpPr/>
          <p:nvPr/>
        </p:nvSpPr>
        <p:spPr>
          <a:xfrm>
            <a:off x="77998" y="2326714"/>
            <a:ext cx="4466982" cy="2603466"/>
          </a:xfrm>
          <a:custGeom>
            <a:avLst/>
            <a:gdLst/>
            <a:ahLst/>
            <a:cxnLst/>
            <a:rect l="l" t="t" r="r" b="b"/>
            <a:pathLst>
              <a:path w="5340138" h="6066790">
                <a:moveTo>
                  <a:pt x="1692910" y="0"/>
                </a:moveTo>
                <a:lnTo>
                  <a:pt x="1692910" y="6065520"/>
                </a:lnTo>
                <a:cubicBezTo>
                  <a:pt x="1710690" y="6066790"/>
                  <a:pt x="1728470" y="6066790"/>
                  <a:pt x="1746250" y="6066790"/>
                </a:cubicBezTo>
                <a:lnTo>
                  <a:pt x="3583728" y="6066790"/>
                </a:lnTo>
                <a:lnTo>
                  <a:pt x="3583728" y="0"/>
                </a:lnTo>
                <a:lnTo>
                  <a:pt x="1692910" y="0"/>
                </a:lnTo>
                <a:close/>
                <a:moveTo>
                  <a:pt x="4040928" y="0"/>
                </a:moveTo>
                <a:lnTo>
                  <a:pt x="3583728" y="0"/>
                </a:lnTo>
                <a:lnTo>
                  <a:pt x="3583728" y="6065520"/>
                </a:lnTo>
                <a:lnTo>
                  <a:pt x="3593888" y="6065520"/>
                </a:lnTo>
                <a:cubicBezTo>
                  <a:pt x="4333028" y="6065520"/>
                  <a:pt x="4981998" y="5462270"/>
                  <a:pt x="5035338" y="4725670"/>
                </a:cubicBezTo>
                <a:lnTo>
                  <a:pt x="5285528" y="1338580"/>
                </a:lnTo>
                <a:cubicBezTo>
                  <a:pt x="5340138" y="603250"/>
                  <a:pt x="4780068" y="0"/>
                  <a:pt x="4040928" y="0"/>
                </a:cubicBezTo>
                <a:close/>
                <a:moveTo>
                  <a:pt x="1299210" y="0"/>
                </a:moveTo>
                <a:cubicBezTo>
                  <a:pt x="560070" y="0"/>
                  <a:pt x="0" y="603250"/>
                  <a:pt x="54610" y="1339850"/>
                </a:cubicBezTo>
                <a:lnTo>
                  <a:pt x="304800" y="4726940"/>
                </a:lnTo>
                <a:cubicBezTo>
                  <a:pt x="358140" y="5445760"/>
                  <a:pt x="977900" y="6037580"/>
                  <a:pt x="1694180" y="6065520"/>
                </a:cubicBezTo>
                <a:lnTo>
                  <a:pt x="1694180" y="0"/>
                </a:lnTo>
                <a:lnTo>
                  <a:pt x="1299210" y="0"/>
                </a:lnTo>
                <a:close/>
              </a:path>
            </a:pathLst>
          </a:custGeom>
          <a:solidFill>
            <a:srgbClr val="CDC5BB"/>
          </a:solidFill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74FD12E-07FE-A933-0877-E6185111817A}"/>
              </a:ext>
            </a:extLst>
          </p:cNvPr>
          <p:cNvSpPr txBox="1"/>
          <p:nvPr/>
        </p:nvSpPr>
        <p:spPr>
          <a:xfrm>
            <a:off x="452417" y="2499422"/>
            <a:ext cx="3718143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effectLst/>
                <a:latin typeface="+mj-lt"/>
              </a:rPr>
              <a:t>ВЗАЄМОДІЯ З БАТЬКАМИ</a:t>
            </a:r>
          </a:p>
          <a:p>
            <a:pPr algn="ctr"/>
            <a:r>
              <a:rPr lang="ru-RU" sz="2000" b="0" i="0" dirty="0" err="1">
                <a:effectLst/>
                <a:latin typeface="+mj-lt"/>
              </a:rPr>
              <a:t>Ефективна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комунікація</a:t>
            </a:r>
            <a:r>
              <a:rPr lang="ru-RU" sz="2000" b="0" i="0" dirty="0">
                <a:effectLst/>
                <a:latin typeface="+mj-lt"/>
              </a:rPr>
              <a:t> та </a:t>
            </a:r>
            <a:r>
              <a:rPr lang="ru-RU" sz="2000" b="0" i="0" dirty="0" err="1">
                <a:effectLst/>
                <a:latin typeface="+mj-lt"/>
              </a:rPr>
              <a:t>співпраця</a:t>
            </a:r>
            <a:r>
              <a:rPr lang="ru-RU" sz="2000" b="0" i="0" dirty="0">
                <a:effectLst/>
                <a:latin typeface="+mj-lt"/>
              </a:rPr>
              <a:t> з батьками для </a:t>
            </a:r>
            <a:r>
              <a:rPr lang="ru-RU" sz="2000" b="0" i="0" dirty="0" err="1">
                <a:effectLst/>
                <a:latin typeface="+mj-lt"/>
              </a:rPr>
              <a:t>спільного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досягнення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найкращих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результатів</a:t>
            </a:r>
            <a:r>
              <a:rPr lang="ru-RU" sz="2000" b="0" i="0" dirty="0">
                <a:effectLst/>
                <a:latin typeface="+mj-lt"/>
              </a:rPr>
              <a:t> для кожного </a:t>
            </a:r>
            <a:r>
              <a:rPr lang="ru-RU" sz="2000" b="0" i="0" dirty="0" err="1">
                <a:effectLst/>
                <a:latin typeface="+mj-lt"/>
              </a:rPr>
              <a:t>учня</a:t>
            </a:r>
            <a:r>
              <a:rPr lang="ru-RU" sz="2000" b="0" i="0" dirty="0">
                <a:effectLst/>
                <a:latin typeface="+mj-lt"/>
              </a:rPr>
              <a:t>.</a:t>
            </a:r>
            <a:endParaRPr lang="en-US" sz="2000" dirty="0">
              <a:latin typeface="+mj-lt"/>
            </a:endParaRPr>
          </a:p>
        </p:txBody>
      </p:sp>
      <p:sp>
        <p:nvSpPr>
          <p:cNvPr id="31" name="Freeform 8">
            <a:extLst>
              <a:ext uri="{FF2B5EF4-FFF2-40B4-BE49-F238E27FC236}">
                <a16:creationId xmlns:a16="http://schemas.microsoft.com/office/drawing/2014/main" xmlns="" id="{99FEB811-8BBA-FB08-B9AA-A3DA738C7575}"/>
              </a:ext>
            </a:extLst>
          </p:cNvPr>
          <p:cNvSpPr/>
          <p:nvPr/>
        </p:nvSpPr>
        <p:spPr>
          <a:xfrm>
            <a:off x="3230089" y="5426096"/>
            <a:ext cx="7772733" cy="2603466"/>
          </a:xfrm>
          <a:custGeom>
            <a:avLst/>
            <a:gdLst/>
            <a:ahLst/>
            <a:cxnLst/>
            <a:rect l="l" t="t" r="r" b="b"/>
            <a:pathLst>
              <a:path w="5340138" h="6066790">
                <a:moveTo>
                  <a:pt x="1692910" y="0"/>
                </a:moveTo>
                <a:lnTo>
                  <a:pt x="1692910" y="6065520"/>
                </a:lnTo>
                <a:cubicBezTo>
                  <a:pt x="1710690" y="6066790"/>
                  <a:pt x="1728470" y="6066790"/>
                  <a:pt x="1746250" y="6066790"/>
                </a:cubicBezTo>
                <a:lnTo>
                  <a:pt x="3583728" y="6066790"/>
                </a:lnTo>
                <a:lnTo>
                  <a:pt x="3583728" y="0"/>
                </a:lnTo>
                <a:lnTo>
                  <a:pt x="1692910" y="0"/>
                </a:lnTo>
                <a:close/>
                <a:moveTo>
                  <a:pt x="4040928" y="0"/>
                </a:moveTo>
                <a:lnTo>
                  <a:pt x="3583728" y="0"/>
                </a:lnTo>
                <a:lnTo>
                  <a:pt x="3583728" y="6065520"/>
                </a:lnTo>
                <a:lnTo>
                  <a:pt x="3593888" y="6065520"/>
                </a:lnTo>
                <a:cubicBezTo>
                  <a:pt x="4333028" y="6065520"/>
                  <a:pt x="4981998" y="5462270"/>
                  <a:pt x="5035338" y="4725670"/>
                </a:cubicBezTo>
                <a:lnTo>
                  <a:pt x="5285528" y="1338580"/>
                </a:lnTo>
                <a:cubicBezTo>
                  <a:pt x="5340138" y="603250"/>
                  <a:pt x="4780068" y="0"/>
                  <a:pt x="4040928" y="0"/>
                </a:cubicBezTo>
                <a:close/>
                <a:moveTo>
                  <a:pt x="1299210" y="0"/>
                </a:moveTo>
                <a:cubicBezTo>
                  <a:pt x="560070" y="0"/>
                  <a:pt x="0" y="603250"/>
                  <a:pt x="54610" y="1339850"/>
                </a:cubicBezTo>
                <a:lnTo>
                  <a:pt x="304800" y="4726940"/>
                </a:lnTo>
                <a:cubicBezTo>
                  <a:pt x="358140" y="5445760"/>
                  <a:pt x="977900" y="6037580"/>
                  <a:pt x="1694180" y="6065520"/>
                </a:cubicBezTo>
                <a:lnTo>
                  <a:pt x="1694180" y="0"/>
                </a:lnTo>
                <a:lnTo>
                  <a:pt x="1299210" y="0"/>
                </a:lnTo>
                <a:close/>
              </a:path>
            </a:pathLst>
          </a:custGeom>
          <a:solidFill>
            <a:srgbClr val="CDC5BB"/>
          </a:solidFill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027B7C65-60A8-A001-149F-12F159F45085}"/>
              </a:ext>
            </a:extLst>
          </p:cNvPr>
          <p:cNvSpPr txBox="1"/>
          <p:nvPr/>
        </p:nvSpPr>
        <p:spPr>
          <a:xfrm>
            <a:off x="3586349" y="5598804"/>
            <a:ext cx="722926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effectLst/>
                <a:latin typeface="+mj-lt"/>
              </a:rPr>
              <a:t>СТВОРЕННЯ ПОЗИТИВНОГО СЕРЕДОВИЩА</a:t>
            </a:r>
          </a:p>
          <a:p>
            <a:pPr algn="ctr"/>
            <a:r>
              <a:rPr lang="ru-RU" sz="2400" b="0" i="0" dirty="0" err="1">
                <a:effectLst/>
                <a:latin typeface="+mj-lt"/>
              </a:rPr>
              <a:t>Формування</a:t>
            </a:r>
            <a:r>
              <a:rPr lang="ru-RU" sz="2400" b="0" i="0" dirty="0">
                <a:effectLst/>
                <a:latin typeface="+mj-lt"/>
              </a:rPr>
              <a:t> позитивного та </a:t>
            </a:r>
            <a:r>
              <a:rPr lang="ru-RU" sz="2400" b="0" i="0" dirty="0" err="1">
                <a:effectLst/>
                <a:latin typeface="+mj-lt"/>
              </a:rPr>
              <a:t>відкритого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класного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клімату</a:t>
            </a:r>
            <a:r>
              <a:rPr lang="ru-RU" sz="2400" b="0" i="0" dirty="0">
                <a:effectLst/>
                <a:latin typeface="+mj-lt"/>
              </a:rPr>
              <a:t>, де </a:t>
            </a:r>
            <a:r>
              <a:rPr lang="ru-RU" sz="2400" b="0" i="0" dirty="0" err="1">
                <a:effectLst/>
                <a:latin typeface="+mj-lt"/>
              </a:rPr>
              <a:t>учні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відчуваються</a:t>
            </a:r>
            <a:r>
              <a:rPr lang="ru-RU" sz="2400" b="0" i="0" dirty="0">
                <a:effectLst/>
                <a:latin typeface="+mj-lt"/>
              </a:rPr>
              <a:t> комфортно та </a:t>
            </a:r>
            <a:r>
              <a:rPr lang="ru-RU" sz="2400" b="0" i="0" dirty="0" err="1">
                <a:effectLst/>
                <a:latin typeface="+mj-lt"/>
              </a:rPr>
              <a:t>мають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можливість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вільно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висловлювати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свої</a:t>
            </a:r>
            <a:r>
              <a:rPr lang="ru-RU" sz="2400" b="0" i="0" dirty="0">
                <a:effectLst/>
                <a:latin typeface="+mj-lt"/>
              </a:rPr>
              <a:t> думки.</a:t>
            </a:r>
            <a:endParaRPr lang="en-US" sz="2400" dirty="0">
              <a:latin typeface="+mj-lt"/>
            </a:endParaRPr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xmlns="" id="{3ED36A4F-3089-8E37-D5E5-40A56AD5FD6C}"/>
              </a:ext>
            </a:extLst>
          </p:cNvPr>
          <p:cNvSpPr/>
          <p:nvPr/>
        </p:nvSpPr>
        <p:spPr>
          <a:xfrm>
            <a:off x="492853" y="4773882"/>
            <a:ext cx="2999892" cy="3459174"/>
          </a:xfrm>
          <a:custGeom>
            <a:avLst/>
            <a:gdLst/>
            <a:ahLst/>
            <a:cxnLst/>
            <a:rect l="l" t="t" r="r" b="b"/>
            <a:pathLst>
              <a:path w="3804825" h="5933450">
                <a:moveTo>
                  <a:pt x="0" y="0"/>
                </a:moveTo>
                <a:lnTo>
                  <a:pt x="3804825" y="0"/>
                </a:lnTo>
                <a:lnTo>
                  <a:pt x="3804825" y="5933450"/>
                </a:lnTo>
                <a:lnTo>
                  <a:pt x="0" y="59334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BEBC6EB-B903-E12F-39E7-2235B4F3B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8110" y="5188452"/>
            <a:ext cx="4466983" cy="307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83009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4" grpId="0"/>
      <p:bldP spid="28" grpId="0"/>
      <p:bldP spid="30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BD40DD5-7458-9389-423E-16917924A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7D560B6-540F-2EC5-1508-736115CCD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958662" y="167012"/>
            <a:ext cx="7701054" cy="921559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FB22C32-EBA6-3887-4C21-4C2FF74F2515}"/>
              </a:ext>
            </a:extLst>
          </p:cNvPr>
          <p:cNvSpPr/>
          <p:nvPr/>
        </p:nvSpPr>
        <p:spPr>
          <a:xfrm>
            <a:off x="6518498" y="3318393"/>
            <a:ext cx="7089305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i="1" cap="none" spc="0" dirty="0" err="1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Презентація</a:t>
            </a:r>
            <a:r>
              <a:rPr lang="ru-RU" sz="7200" b="1" i="1" cap="none" spc="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7200" b="1" i="1" cap="none" spc="0" dirty="0" err="1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досвіду</a:t>
            </a:r>
            <a:r>
              <a:rPr lang="ru-RU" sz="7200" b="1" i="1" cap="none" spc="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7200" b="1" i="1" cap="none" spc="0" dirty="0" err="1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роботи</a:t>
            </a:r>
            <a:endParaRPr lang="ru-RU" sz="7200" b="1" i="1" cap="none" spc="0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97CC0C1-E35E-D462-F5DE-D97F35E66C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38011" y="1354655"/>
            <a:ext cx="6816171" cy="690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40106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4F0ED66-7C74-C821-A414-99345050B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D47E95-130C-16F2-4477-1F6018CBFA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2FE5502-0B5F-489A-0337-43227C3805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xmlns="" id="{A9430451-049B-ADC0-939D-097833F1DEDC}"/>
              </a:ext>
            </a:extLst>
          </p:cNvPr>
          <p:cNvSpPr/>
          <p:nvPr/>
        </p:nvSpPr>
        <p:spPr>
          <a:xfrm>
            <a:off x="128709" y="155524"/>
            <a:ext cx="14352835" cy="8074076"/>
          </a:xfrm>
          <a:custGeom>
            <a:avLst/>
            <a:gdLst/>
            <a:ahLst/>
            <a:cxnLst/>
            <a:rect l="l" t="t" r="r" b="b"/>
            <a:pathLst>
              <a:path w="17563123" h="5510430">
                <a:moveTo>
                  <a:pt x="0" y="0"/>
                </a:moveTo>
                <a:lnTo>
                  <a:pt x="17563124" y="0"/>
                </a:lnTo>
                <a:lnTo>
                  <a:pt x="17563124" y="5510430"/>
                </a:lnTo>
                <a:lnTo>
                  <a:pt x="0" y="5510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A181071-4370-2657-65BC-ED9D03108FEE}"/>
              </a:ext>
            </a:extLst>
          </p:cNvPr>
          <p:cNvSpPr txBox="1"/>
          <p:nvPr/>
        </p:nvSpPr>
        <p:spPr>
          <a:xfrm>
            <a:off x="0" y="141517"/>
            <a:ext cx="13894627" cy="5484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b="1" i="1" dirty="0">
                <a:solidFill>
                  <a:schemeClr val="accent2">
                    <a:lumMod val="75000"/>
                  </a:schemeClr>
                </a:solidFill>
              </a:rPr>
              <a:t>ІНТЕРАКТИВНІ ВПРАВИ </a:t>
            </a:r>
          </a:p>
          <a:p>
            <a:pPr algn="ctr"/>
            <a:r>
              <a:rPr lang="ru-RU" sz="4320" b="1" i="1" dirty="0"/>
              <a:t>є </a:t>
            </a:r>
            <a:r>
              <a:rPr lang="ru-RU" sz="4320" b="1" i="1" dirty="0" err="1"/>
              <a:t>чудовим</a:t>
            </a:r>
            <a:r>
              <a:rPr lang="ru-RU" sz="4320" b="1" i="1" dirty="0"/>
              <a:t> </a:t>
            </a:r>
            <a:r>
              <a:rPr lang="ru-RU" sz="4320" b="1" i="1" dirty="0" err="1"/>
              <a:t>інструментом</a:t>
            </a:r>
            <a:r>
              <a:rPr lang="ru-RU" sz="4320" b="1" i="1" dirty="0"/>
              <a:t> для </a:t>
            </a:r>
            <a:r>
              <a:rPr lang="ru-RU" sz="4320" b="1" i="1" dirty="0" err="1"/>
              <a:t>розвитку</a:t>
            </a:r>
            <a:r>
              <a:rPr lang="ru-RU" sz="4320" b="1" i="1" dirty="0"/>
              <a:t> </a:t>
            </a:r>
            <a:r>
              <a:rPr lang="ru-RU" sz="4320" b="1" i="1" dirty="0" err="1"/>
              <a:t>комунікативної</a:t>
            </a:r>
            <a:r>
              <a:rPr lang="ru-RU" sz="4320" b="1" i="1" dirty="0"/>
              <a:t> </a:t>
            </a:r>
            <a:r>
              <a:rPr lang="ru-RU" sz="4320" b="1" i="1" dirty="0" err="1"/>
              <a:t>компетентності</a:t>
            </a:r>
            <a:r>
              <a:rPr lang="ru-RU" sz="4320" b="1" i="1" dirty="0"/>
              <a:t> на уроках </a:t>
            </a:r>
            <a:r>
              <a:rPr lang="ru-RU" sz="4320" b="1" i="1" dirty="0" err="1"/>
              <a:t>англійської</a:t>
            </a:r>
            <a:r>
              <a:rPr lang="ru-RU" sz="4320" b="1" i="1" dirty="0"/>
              <a:t> </a:t>
            </a:r>
            <a:r>
              <a:rPr lang="ru-RU" sz="4320" b="1" i="1" dirty="0" err="1"/>
              <a:t>мови</a:t>
            </a:r>
            <a:r>
              <a:rPr lang="ru-RU" sz="4320" b="1" i="1" dirty="0"/>
              <a:t>. </a:t>
            </a:r>
          </a:p>
          <a:p>
            <a:pPr algn="ctr"/>
            <a:r>
              <a:rPr lang="ru-RU" sz="4320" b="1" i="1" dirty="0"/>
              <a:t>Вони </a:t>
            </a:r>
            <a:r>
              <a:rPr lang="ru-RU" sz="4320" b="1" i="1" dirty="0" err="1"/>
              <a:t>допомагають</a:t>
            </a:r>
            <a:r>
              <a:rPr lang="ru-RU" sz="4320" b="1" i="1" dirty="0"/>
              <a:t> </a:t>
            </a:r>
            <a:r>
              <a:rPr lang="ru-RU" sz="4320" b="1" i="1" dirty="0" err="1"/>
              <a:t>учням</a:t>
            </a:r>
            <a:r>
              <a:rPr lang="ru-RU" sz="4320" b="1" i="1" dirty="0"/>
              <a:t> </a:t>
            </a:r>
            <a:r>
              <a:rPr lang="ru-RU" sz="4320" b="1" i="1" dirty="0" err="1"/>
              <a:t>вчитися</a:t>
            </a:r>
            <a:r>
              <a:rPr lang="ru-RU" sz="4320" b="1" i="1" dirty="0"/>
              <a:t> </a:t>
            </a:r>
            <a:r>
              <a:rPr lang="ru-RU" sz="4320" b="1" i="1" dirty="0" err="1"/>
              <a:t>працювати</a:t>
            </a:r>
            <a:r>
              <a:rPr lang="ru-RU" sz="4320" b="1" i="1" dirty="0"/>
              <a:t> в </a:t>
            </a:r>
            <a:r>
              <a:rPr lang="ru-RU" sz="4320" b="1" i="1" dirty="0" err="1"/>
              <a:t>команді</a:t>
            </a:r>
            <a:r>
              <a:rPr lang="ru-RU" sz="4320" b="1" i="1" dirty="0"/>
              <a:t>, </a:t>
            </a:r>
            <a:r>
              <a:rPr lang="ru-RU" sz="4320" b="1" i="1" dirty="0" err="1"/>
              <a:t>проявляти</a:t>
            </a:r>
            <a:r>
              <a:rPr lang="ru-RU" sz="4320" b="1" i="1" dirty="0"/>
              <a:t> </a:t>
            </a:r>
            <a:r>
              <a:rPr lang="ru-RU" sz="4320" b="1" i="1" dirty="0" err="1"/>
              <a:t>емпатію</a:t>
            </a:r>
            <a:r>
              <a:rPr lang="ru-RU" sz="4320" b="1" i="1" dirty="0"/>
              <a:t>, </a:t>
            </a:r>
            <a:r>
              <a:rPr lang="ru-RU" sz="4320" b="1" i="1" dirty="0" err="1"/>
              <a:t>повагу</a:t>
            </a:r>
            <a:r>
              <a:rPr lang="ru-RU" sz="4320" b="1" i="1" dirty="0"/>
              <a:t> до </a:t>
            </a:r>
            <a:r>
              <a:rPr lang="ru-RU" sz="4320" b="1" i="1" dirty="0" err="1"/>
              <a:t>інших</a:t>
            </a:r>
            <a:r>
              <a:rPr lang="ru-RU" sz="4320" b="1" i="1" dirty="0"/>
              <a:t>, а також </a:t>
            </a:r>
            <a:r>
              <a:rPr lang="ru-RU" sz="4320" b="1" i="1" dirty="0" err="1"/>
              <a:t>формують</a:t>
            </a:r>
            <a:r>
              <a:rPr lang="ru-RU" sz="4320" b="1" i="1" dirty="0"/>
              <a:t> </a:t>
            </a:r>
            <a:r>
              <a:rPr lang="ru-RU" sz="4320" b="1" i="1" dirty="0" err="1"/>
              <a:t>почуття</a:t>
            </a:r>
            <a:r>
              <a:rPr lang="ru-RU" sz="4320" b="1" i="1" dirty="0"/>
              <a:t> </a:t>
            </a:r>
            <a:r>
              <a:rPr lang="ru-RU" sz="4320" b="1" i="1" dirty="0" err="1"/>
              <a:t>відповідальності</a:t>
            </a:r>
            <a:r>
              <a:rPr lang="ru-RU" sz="4320" b="1" i="1" dirty="0"/>
              <a:t> за </a:t>
            </a:r>
            <a:r>
              <a:rPr lang="ru-RU" sz="4320" b="1" i="1" dirty="0" err="1"/>
              <a:t>свої</a:t>
            </a:r>
            <a:r>
              <a:rPr lang="ru-RU" sz="4320" b="1" i="1" dirty="0"/>
              <a:t> </a:t>
            </a:r>
            <a:r>
              <a:rPr lang="ru-RU" sz="4320" b="1" i="1" dirty="0" err="1"/>
              <a:t>дії</a:t>
            </a:r>
            <a:r>
              <a:rPr lang="ru-RU" sz="4320" b="1" i="1" dirty="0"/>
              <a:t>. </a:t>
            </a:r>
            <a:endParaRPr lang="en-US" sz="3840" b="1" i="1" dirty="0"/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xmlns="" id="{BA90BC68-D825-0185-6E23-C312F1E4FA8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766785" y="5657632"/>
            <a:ext cx="2714759" cy="21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198175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xmlns="" id="{AE11A6E4-6877-6AE6-3E37-2F3714F55775}"/>
              </a:ext>
            </a:extLst>
          </p:cNvPr>
          <p:cNvSpPr/>
          <p:nvPr/>
        </p:nvSpPr>
        <p:spPr>
          <a:xfrm>
            <a:off x="-64293" y="-221600"/>
            <a:ext cx="14713527" cy="8330883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0000"/>
            </a:blip>
            <a:stretch>
              <a:fillRect l="-4282" t="-4939" r="-1783" b="-20768"/>
            </a:stretch>
          </a:blipFill>
        </p:spPr>
      </p:sp>
      <p:sp>
        <p:nvSpPr>
          <p:cNvPr id="3" name="Прямоугольник 2"/>
          <p:cNvSpPr/>
          <p:nvPr/>
        </p:nvSpPr>
        <p:spPr>
          <a:xfrm>
            <a:off x="7204362" y="3893201"/>
            <a:ext cx="26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400" b="1" dirty="0"/>
          </a:p>
        </p:txBody>
      </p:sp>
      <p:grpSp>
        <p:nvGrpSpPr>
          <p:cNvPr id="4" name="Группа 43"/>
          <p:cNvGrpSpPr>
            <a:grpSpLocks/>
          </p:cNvGrpSpPr>
          <p:nvPr/>
        </p:nvGrpSpPr>
        <p:grpSpPr bwMode="auto">
          <a:xfrm>
            <a:off x="218979" y="797022"/>
            <a:ext cx="14026349" cy="7031846"/>
            <a:chOff x="-1861484" y="277460"/>
            <a:chExt cx="11248704" cy="6578958"/>
          </a:xfrm>
        </p:grpSpPr>
        <p:sp>
          <p:nvSpPr>
            <p:cNvPr id="5" name="Полилиния 4"/>
            <p:cNvSpPr/>
            <p:nvPr/>
          </p:nvSpPr>
          <p:spPr>
            <a:xfrm>
              <a:off x="4983332" y="3138046"/>
              <a:ext cx="4339292" cy="733402"/>
            </a:xfrm>
            <a:custGeom>
              <a:avLst/>
              <a:gdLst>
                <a:gd name="connsiteX0" fmla="*/ 0 w 2026182"/>
                <a:gd name="connsiteY0" fmla="*/ 0 h 1464907"/>
                <a:gd name="connsiteX1" fmla="*/ 2026182 w 2026182"/>
                <a:gd name="connsiteY1" fmla="*/ 0 h 1464907"/>
                <a:gd name="connsiteX2" fmla="*/ 2026182 w 2026182"/>
                <a:gd name="connsiteY2" fmla="*/ 1464907 h 1464907"/>
                <a:gd name="connsiteX3" fmla="*/ 0 w 2026182"/>
                <a:gd name="connsiteY3" fmla="*/ 1464907 h 1464907"/>
                <a:gd name="connsiteX4" fmla="*/ 0 w 2026182"/>
                <a:gd name="connsiteY4" fmla="*/ 0 h 146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6182" h="1464907">
                  <a:moveTo>
                    <a:pt x="0" y="0"/>
                  </a:moveTo>
                  <a:lnTo>
                    <a:pt x="2026182" y="0"/>
                  </a:lnTo>
                  <a:lnTo>
                    <a:pt x="2026182" y="1464907"/>
                  </a:lnTo>
                  <a:lnTo>
                    <a:pt x="0" y="146490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30480" tIns="30480" rIns="30480" bIns="30480" spcCol="1270" anchor="ctr"/>
            <a:lstStyle/>
            <a:p>
              <a:pPr defTabSz="1066800">
                <a:lnSpc>
                  <a:spcPct val="90000"/>
                </a:lnSpc>
                <a:spcAft>
                  <a:spcPct val="10000"/>
                </a:spcAft>
                <a:defRPr/>
              </a:pPr>
              <a:r>
                <a:rPr lang="uk-UA" sz="2880" dirty="0">
                  <a:solidFill>
                    <a:schemeClr val="tx1"/>
                  </a:solidFill>
                </a:rPr>
                <a:t>лексичні та граматичні ігри з елементами змагання</a:t>
              </a:r>
            </a:p>
          </p:txBody>
        </p:sp>
        <p:sp>
          <p:nvSpPr>
            <p:cNvPr id="6" name="Полилиния 5"/>
            <p:cNvSpPr/>
            <p:nvPr/>
          </p:nvSpPr>
          <p:spPr>
            <a:xfrm>
              <a:off x="5042065" y="4104802"/>
              <a:ext cx="2206463" cy="512747"/>
            </a:xfrm>
            <a:custGeom>
              <a:avLst/>
              <a:gdLst>
                <a:gd name="connsiteX0" fmla="*/ 0 w 2026182"/>
                <a:gd name="connsiteY0" fmla="*/ 0 h 1464907"/>
                <a:gd name="connsiteX1" fmla="*/ 2026182 w 2026182"/>
                <a:gd name="connsiteY1" fmla="*/ 0 h 1464907"/>
                <a:gd name="connsiteX2" fmla="*/ 2026182 w 2026182"/>
                <a:gd name="connsiteY2" fmla="*/ 1464907 h 1464907"/>
                <a:gd name="connsiteX3" fmla="*/ 0 w 2026182"/>
                <a:gd name="connsiteY3" fmla="*/ 1464907 h 1464907"/>
                <a:gd name="connsiteX4" fmla="*/ 0 w 2026182"/>
                <a:gd name="connsiteY4" fmla="*/ 0 h 146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6182" h="1464907">
                  <a:moveTo>
                    <a:pt x="0" y="0"/>
                  </a:moveTo>
                  <a:lnTo>
                    <a:pt x="2026182" y="0"/>
                  </a:lnTo>
                  <a:lnTo>
                    <a:pt x="2026182" y="1464907"/>
                  </a:lnTo>
                  <a:lnTo>
                    <a:pt x="0" y="146490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30480" tIns="30480" rIns="30480" bIns="30480" spcCol="1270" anchor="ctr"/>
            <a:lstStyle/>
            <a:p>
              <a:pPr defTabSz="1066800">
                <a:lnSpc>
                  <a:spcPct val="90000"/>
                </a:lnSpc>
                <a:spcAft>
                  <a:spcPct val="10000"/>
                </a:spcAft>
                <a:defRPr/>
              </a:pPr>
              <a:r>
                <a:rPr lang="uk-UA" sz="2880" dirty="0">
                  <a:solidFill>
                    <a:schemeClr val="tx1"/>
                  </a:solidFill>
                </a:rPr>
                <a:t>ігри-змагання</a:t>
              </a:r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4433610" y="5792581"/>
              <a:ext cx="4953610" cy="538146"/>
            </a:xfrm>
            <a:custGeom>
              <a:avLst/>
              <a:gdLst>
                <a:gd name="connsiteX0" fmla="*/ 0 w 2026182"/>
                <a:gd name="connsiteY0" fmla="*/ 0 h 1464907"/>
                <a:gd name="connsiteX1" fmla="*/ 2026182 w 2026182"/>
                <a:gd name="connsiteY1" fmla="*/ 0 h 1464907"/>
                <a:gd name="connsiteX2" fmla="*/ 2026182 w 2026182"/>
                <a:gd name="connsiteY2" fmla="*/ 1464907 h 1464907"/>
                <a:gd name="connsiteX3" fmla="*/ 0 w 2026182"/>
                <a:gd name="connsiteY3" fmla="*/ 1464907 h 1464907"/>
                <a:gd name="connsiteX4" fmla="*/ 0 w 2026182"/>
                <a:gd name="connsiteY4" fmla="*/ 0 h 146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6182" h="1464907">
                  <a:moveTo>
                    <a:pt x="0" y="0"/>
                  </a:moveTo>
                  <a:lnTo>
                    <a:pt x="2026182" y="0"/>
                  </a:lnTo>
                  <a:lnTo>
                    <a:pt x="2026182" y="1464907"/>
                  </a:lnTo>
                  <a:lnTo>
                    <a:pt x="0" y="146490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30480" tIns="30480" rIns="30480" bIns="30480" spcCol="1270" anchor="ctr"/>
            <a:lstStyle/>
            <a:p>
              <a:pPr defTabSz="1066800">
                <a:lnSpc>
                  <a:spcPct val="90000"/>
                </a:lnSpc>
                <a:spcAft>
                  <a:spcPct val="10000"/>
                </a:spcAft>
                <a:defRPr/>
              </a:pPr>
              <a:r>
                <a:rPr lang="uk-UA" sz="2880" dirty="0">
                  <a:solidFill>
                    <a:schemeClr val="tx1"/>
                  </a:solidFill>
                </a:rPr>
                <a:t>інтелектуальні ігри </a:t>
              </a:r>
            </a:p>
            <a:p>
              <a:pPr defTabSz="1066800">
                <a:lnSpc>
                  <a:spcPct val="90000"/>
                </a:lnSpc>
                <a:spcAft>
                  <a:spcPct val="10000"/>
                </a:spcAft>
                <a:defRPr/>
              </a:pPr>
              <a:r>
                <a:rPr lang="uk-UA" sz="2880" dirty="0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5042065" y="4913564"/>
              <a:ext cx="2206463" cy="533383"/>
            </a:xfrm>
            <a:custGeom>
              <a:avLst/>
              <a:gdLst>
                <a:gd name="connsiteX0" fmla="*/ 0 w 2026182"/>
                <a:gd name="connsiteY0" fmla="*/ 0 h 1464907"/>
                <a:gd name="connsiteX1" fmla="*/ 2026182 w 2026182"/>
                <a:gd name="connsiteY1" fmla="*/ 0 h 1464907"/>
                <a:gd name="connsiteX2" fmla="*/ 2026182 w 2026182"/>
                <a:gd name="connsiteY2" fmla="*/ 1464907 h 1464907"/>
                <a:gd name="connsiteX3" fmla="*/ 0 w 2026182"/>
                <a:gd name="connsiteY3" fmla="*/ 1464907 h 1464907"/>
                <a:gd name="connsiteX4" fmla="*/ 0 w 2026182"/>
                <a:gd name="connsiteY4" fmla="*/ 0 h 146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6182" h="1464907">
                  <a:moveTo>
                    <a:pt x="0" y="0"/>
                  </a:moveTo>
                  <a:lnTo>
                    <a:pt x="2026182" y="0"/>
                  </a:lnTo>
                  <a:lnTo>
                    <a:pt x="2026182" y="1464907"/>
                  </a:lnTo>
                  <a:lnTo>
                    <a:pt x="0" y="146490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30480" tIns="30480" rIns="30480" bIns="30480" spcCol="1270" anchor="ctr"/>
            <a:lstStyle/>
            <a:p>
              <a:pPr>
                <a:defRPr/>
              </a:pPr>
              <a:r>
                <a:rPr lang="uk-UA" sz="2880" dirty="0">
                  <a:solidFill>
                    <a:schemeClr val="tx1"/>
                  </a:solidFill>
                </a:rPr>
                <a:t>ігри-конкурси</a:t>
              </a: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3610026" y="6270648"/>
              <a:ext cx="5412976" cy="585770"/>
            </a:xfrm>
            <a:custGeom>
              <a:avLst/>
              <a:gdLst>
                <a:gd name="connsiteX0" fmla="*/ 0 w 2026182"/>
                <a:gd name="connsiteY0" fmla="*/ 0 h 1464907"/>
                <a:gd name="connsiteX1" fmla="*/ 2026182 w 2026182"/>
                <a:gd name="connsiteY1" fmla="*/ 0 h 1464907"/>
                <a:gd name="connsiteX2" fmla="*/ 2026182 w 2026182"/>
                <a:gd name="connsiteY2" fmla="*/ 1464907 h 1464907"/>
                <a:gd name="connsiteX3" fmla="*/ 0 w 2026182"/>
                <a:gd name="connsiteY3" fmla="*/ 1464907 h 1464907"/>
                <a:gd name="connsiteX4" fmla="*/ 0 w 2026182"/>
                <a:gd name="connsiteY4" fmla="*/ 0 h 146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6182" h="1464907">
                  <a:moveTo>
                    <a:pt x="0" y="0"/>
                  </a:moveTo>
                  <a:lnTo>
                    <a:pt x="2026182" y="0"/>
                  </a:lnTo>
                  <a:lnTo>
                    <a:pt x="2026182" y="1464907"/>
                  </a:lnTo>
                  <a:lnTo>
                    <a:pt x="0" y="146490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30480" tIns="30480" rIns="30480" bIns="30480" spcCol="1270" anchor="ctr"/>
            <a:lstStyle/>
            <a:p>
              <a:pPr>
                <a:defRPr/>
              </a:pPr>
              <a:r>
                <a:rPr lang="uk-UA" sz="2880" dirty="0">
                  <a:solidFill>
                    <a:schemeClr val="tx1"/>
                  </a:solidFill>
                </a:rPr>
                <a:t>релаксаційні ігри</a:t>
              </a:r>
            </a:p>
          </p:txBody>
        </p:sp>
        <p:grpSp>
          <p:nvGrpSpPr>
            <p:cNvPr id="10" name="Группа 40"/>
            <p:cNvGrpSpPr>
              <a:grpSpLocks/>
            </p:cNvGrpSpPr>
            <p:nvPr/>
          </p:nvGrpSpPr>
          <p:grpSpPr bwMode="auto">
            <a:xfrm>
              <a:off x="-1861484" y="277460"/>
              <a:ext cx="11184108" cy="6525710"/>
              <a:chOff x="-1861484" y="277460"/>
              <a:chExt cx="11184108" cy="6525710"/>
            </a:xfrm>
          </p:grpSpPr>
          <p:sp>
            <p:nvSpPr>
              <p:cNvPr id="11" name="Полилиния 10"/>
              <p:cNvSpPr/>
              <p:nvPr/>
            </p:nvSpPr>
            <p:spPr>
              <a:xfrm>
                <a:off x="3319755" y="277460"/>
                <a:ext cx="2027088" cy="473060"/>
              </a:xfrm>
              <a:custGeom>
                <a:avLst/>
                <a:gdLst>
                  <a:gd name="connsiteX0" fmla="*/ 0 w 2026182"/>
                  <a:gd name="connsiteY0" fmla="*/ 0 h 1464907"/>
                  <a:gd name="connsiteX1" fmla="*/ 2026182 w 2026182"/>
                  <a:gd name="connsiteY1" fmla="*/ 0 h 1464907"/>
                  <a:gd name="connsiteX2" fmla="*/ 2026182 w 2026182"/>
                  <a:gd name="connsiteY2" fmla="*/ 1464907 h 1464907"/>
                  <a:gd name="connsiteX3" fmla="*/ 0 w 2026182"/>
                  <a:gd name="connsiteY3" fmla="*/ 1464907 h 1464907"/>
                  <a:gd name="connsiteX4" fmla="*/ 0 w 2026182"/>
                  <a:gd name="connsiteY4" fmla="*/ 0 h 1464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6182" h="1464907">
                    <a:moveTo>
                      <a:pt x="0" y="0"/>
                    </a:moveTo>
                    <a:lnTo>
                      <a:pt x="2026182" y="0"/>
                    </a:lnTo>
                    <a:lnTo>
                      <a:pt x="2026182" y="1464907"/>
                    </a:lnTo>
                    <a:lnTo>
                      <a:pt x="0" y="1464907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30480" tIns="30480" rIns="30480" bIns="30480" spcCol="1270" anchor="ctr"/>
              <a:lstStyle/>
              <a:p>
                <a:pPr defTabSz="1066800">
                  <a:lnSpc>
                    <a:spcPct val="90000"/>
                  </a:lnSpc>
                  <a:spcAft>
                    <a:spcPct val="10000"/>
                  </a:spcAft>
                  <a:defRPr/>
                </a:pPr>
                <a:r>
                  <a:rPr lang="uk-UA" sz="2880" dirty="0">
                    <a:solidFill>
                      <a:schemeClr val="tx1"/>
                    </a:solidFill>
                  </a:rPr>
                  <a:t>рольові ігри</a:t>
                </a:r>
              </a:p>
            </p:txBody>
          </p:sp>
          <p:grpSp>
            <p:nvGrpSpPr>
              <p:cNvPr id="12" name="Группа 39"/>
              <p:cNvGrpSpPr>
                <a:grpSpLocks/>
              </p:cNvGrpSpPr>
              <p:nvPr/>
            </p:nvGrpSpPr>
            <p:grpSpPr bwMode="auto">
              <a:xfrm>
                <a:off x="-1861484" y="285315"/>
                <a:ext cx="11184108" cy="6517855"/>
                <a:chOff x="-1861484" y="285315"/>
                <a:chExt cx="11184108" cy="6517855"/>
              </a:xfrm>
            </p:grpSpPr>
            <p:grpSp>
              <p:nvGrpSpPr>
                <p:cNvPr id="13" name="Группа 8"/>
                <p:cNvGrpSpPr>
                  <a:grpSpLocks/>
                </p:cNvGrpSpPr>
                <p:nvPr/>
              </p:nvGrpSpPr>
              <p:grpSpPr bwMode="auto">
                <a:xfrm>
                  <a:off x="-1861484" y="285315"/>
                  <a:ext cx="11184108" cy="6517855"/>
                  <a:chOff x="-3394616" y="529818"/>
                  <a:chExt cx="10269807" cy="6517855"/>
                </a:xfrm>
              </p:grpSpPr>
              <p:sp>
                <p:nvSpPr>
                  <p:cNvPr id="22" name="Полилиния 9"/>
                  <p:cNvSpPr/>
                  <p:nvPr/>
                </p:nvSpPr>
                <p:spPr>
                  <a:xfrm>
                    <a:off x="-3394616" y="3813900"/>
                    <a:ext cx="4587023" cy="3233773"/>
                  </a:xfrm>
                  <a:custGeom>
                    <a:avLst/>
                    <a:gdLst>
                      <a:gd name="connsiteX0" fmla="*/ 0 w 2824877"/>
                      <a:gd name="connsiteY0" fmla="*/ 1412313 h 2824625"/>
                      <a:gd name="connsiteX1" fmla="*/ 1412439 w 2824877"/>
                      <a:gd name="connsiteY1" fmla="*/ 0 h 2824625"/>
                      <a:gd name="connsiteX2" fmla="*/ 2824878 w 2824877"/>
                      <a:gd name="connsiteY2" fmla="*/ 1412313 h 2824625"/>
                      <a:gd name="connsiteX3" fmla="*/ 1412439 w 2824877"/>
                      <a:gd name="connsiteY3" fmla="*/ 2824626 h 2824625"/>
                      <a:gd name="connsiteX4" fmla="*/ 0 w 2824877"/>
                      <a:gd name="connsiteY4" fmla="*/ 1412313 h 28246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824877" h="2824625">
                        <a:moveTo>
                          <a:pt x="0" y="1412313"/>
                        </a:moveTo>
                        <a:cubicBezTo>
                          <a:pt x="0" y="632314"/>
                          <a:pt x="632370" y="0"/>
                          <a:pt x="1412439" y="0"/>
                        </a:cubicBezTo>
                        <a:cubicBezTo>
                          <a:pt x="2192508" y="0"/>
                          <a:pt x="2824878" y="632314"/>
                          <a:pt x="2824878" y="1412313"/>
                        </a:cubicBezTo>
                        <a:cubicBezTo>
                          <a:pt x="2824878" y="2192312"/>
                          <a:pt x="2192508" y="2824626"/>
                          <a:pt x="1412439" y="2824626"/>
                        </a:cubicBezTo>
                        <a:cubicBezTo>
                          <a:pt x="632370" y="2824626"/>
                          <a:pt x="0" y="2192312"/>
                          <a:pt x="0" y="1412313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75000"/>
                    </a:schemeClr>
                  </a:solidFill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  <p:txBody>
                  <a:bodyPr lIns="529961" tIns="529916" rIns="529961" bIns="529916" spcCol="1270" anchor="ctr"/>
                  <a:lstStyle/>
                  <a:p>
                    <a:pPr algn="ctr" defTabSz="1173480">
                      <a:lnSpc>
                        <a:spcPct val="90000"/>
                      </a:lnSpc>
                      <a:spcAft>
                        <a:spcPct val="35000"/>
                      </a:spcAft>
                      <a:defRPr/>
                    </a:pPr>
                    <a:r>
                      <a:rPr lang="uk-UA" sz="2880" dirty="0">
                        <a:solidFill>
                          <a:schemeClr val="tx1"/>
                        </a:solidFill>
                      </a:rPr>
                      <a:t>На уроках використовуємо:</a:t>
                    </a:r>
                  </a:p>
                </p:txBody>
              </p:sp>
              <p:sp>
                <p:nvSpPr>
                  <p:cNvPr id="23" name="Арка 10"/>
                  <p:cNvSpPr/>
                  <p:nvPr/>
                </p:nvSpPr>
                <p:spPr>
                  <a:xfrm>
                    <a:off x="-1684816" y="648810"/>
                    <a:ext cx="4458843" cy="6272016"/>
                  </a:xfrm>
                  <a:prstGeom prst="blockArc">
                    <a:avLst>
                      <a:gd name="adj1" fmla="val 16126122"/>
                      <a:gd name="adj2" fmla="val 5088054"/>
                      <a:gd name="adj3" fmla="val 5240"/>
                    </a:avLst>
                  </a:prstGeom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4" name="Овал 23"/>
                  <p:cNvSpPr/>
                  <p:nvPr/>
                </p:nvSpPr>
                <p:spPr>
                  <a:xfrm>
                    <a:off x="525313" y="529818"/>
                    <a:ext cx="756812" cy="751813"/>
                  </a:xfrm>
                  <a:prstGeom prst="ellipse">
                    <a:avLst/>
                  </a:prstGeom>
                  <a:blipFill>
                    <a:blip r:embed="rId3" cstate="print"/>
                    <a:srcRect/>
                    <a:stretch>
                      <a:fillRect t="-15000" b="-15000"/>
                    </a:stretch>
                  </a:blipFill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0">
                    <a:schemeClr val="accent1">
                      <a:tint val="5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</p:sp>
              <p:sp>
                <p:nvSpPr>
                  <p:cNvPr id="25" name="Полилиния 24"/>
                  <p:cNvSpPr/>
                  <p:nvPr/>
                </p:nvSpPr>
                <p:spPr>
                  <a:xfrm>
                    <a:off x="2094779" y="1074395"/>
                    <a:ext cx="4780412" cy="452632"/>
                  </a:xfrm>
                  <a:custGeom>
                    <a:avLst/>
                    <a:gdLst>
                      <a:gd name="connsiteX0" fmla="*/ 0 w 2026182"/>
                      <a:gd name="connsiteY0" fmla="*/ 0 h 1464907"/>
                      <a:gd name="connsiteX1" fmla="*/ 2026182 w 2026182"/>
                      <a:gd name="connsiteY1" fmla="*/ 0 h 1464907"/>
                      <a:gd name="connsiteX2" fmla="*/ 2026182 w 2026182"/>
                      <a:gd name="connsiteY2" fmla="*/ 1464907 h 1464907"/>
                      <a:gd name="connsiteX3" fmla="*/ 0 w 2026182"/>
                      <a:gd name="connsiteY3" fmla="*/ 1464907 h 1464907"/>
                      <a:gd name="connsiteX4" fmla="*/ 0 w 2026182"/>
                      <a:gd name="connsiteY4" fmla="*/ 0 h 14649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26182" h="1464907">
                        <a:moveTo>
                          <a:pt x="0" y="0"/>
                        </a:moveTo>
                        <a:lnTo>
                          <a:pt x="2026182" y="0"/>
                        </a:lnTo>
                        <a:lnTo>
                          <a:pt x="2026182" y="1464907"/>
                        </a:lnTo>
                        <a:lnTo>
                          <a:pt x="0" y="146490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</p:spPr>
                <p:style>
                  <a:lnRef idx="0">
                    <a:schemeClr val="dk1">
                      <a:alpha val="0"/>
                      <a:hueOff val="0"/>
                      <a:satOff val="0"/>
                      <a:lumOff val="0"/>
                      <a:alphaOff val="0"/>
                    </a:schemeClr>
                  </a:lnRef>
                  <a:fillRef idx="0">
                    <a:schemeClr val="lt1">
                      <a:alpha val="0"/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lt1">
                      <a:alpha val="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tx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lIns="30480" tIns="30480" rIns="30480" bIns="30480" spcCol="1270" anchor="ctr"/>
                  <a:lstStyle/>
                  <a:p>
                    <a:pPr defTabSz="1066800">
                      <a:lnSpc>
                        <a:spcPct val="90000"/>
                      </a:lnSpc>
                      <a:spcAft>
                        <a:spcPct val="10000"/>
                      </a:spcAft>
                      <a:defRPr/>
                    </a:pPr>
                    <a:r>
                      <a:rPr lang="uk-UA" sz="2880" dirty="0" err="1">
                        <a:solidFill>
                          <a:schemeClr val="tx1"/>
                        </a:solidFill>
                      </a:rPr>
                      <a:t>пізнавально</a:t>
                    </a:r>
                    <a:r>
                      <a:rPr lang="uk-UA" sz="2880" dirty="0">
                        <a:solidFill>
                          <a:schemeClr val="tx1"/>
                        </a:solidFill>
                      </a:rPr>
                      <a:t> – художні дидактичні ігри </a:t>
                    </a:r>
                  </a:p>
                </p:txBody>
              </p:sp>
              <p:sp>
                <p:nvSpPr>
                  <p:cNvPr id="26" name="Полилиния 25"/>
                  <p:cNvSpPr/>
                  <p:nvPr/>
                </p:nvSpPr>
                <p:spPr>
                  <a:xfrm>
                    <a:off x="2501453" y="1696677"/>
                    <a:ext cx="4373738" cy="727052"/>
                  </a:xfrm>
                  <a:custGeom>
                    <a:avLst/>
                    <a:gdLst>
                      <a:gd name="connsiteX0" fmla="*/ 0 w 2026182"/>
                      <a:gd name="connsiteY0" fmla="*/ 0 h 1464907"/>
                      <a:gd name="connsiteX1" fmla="*/ 2026182 w 2026182"/>
                      <a:gd name="connsiteY1" fmla="*/ 0 h 1464907"/>
                      <a:gd name="connsiteX2" fmla="*/ 2026182 w 2026182"/>
                      <a:gd name="connsiteY2" fmla="*/ 1464907 h 1464907"/>
                      <a:gd name="connsiteX3" fmla="*/ 0 w 2026182"/>
                      <a:gd name="connsiteY3" fmla="*/ 1464907 h 1464907"/>
                      <a:gd name="connsiteX4" fmla="*/ 0 w 2026182"/>
                      <a:gd name="connsiteY4" fmla="*/ 0 h 14649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26182" h="1464907">
                        <a:moveTo>
                          <a:pt x="0" y="0"/>
                        </a:moveTo>
                        <a:lnTo>
                          <a:pt x="2026182" y="0"/>
                        </a:lnTo>
                        <a:lnTo>
                          <a:pt x="2026182" y="1464907"/>
                        </a:lnTo>
                        <a:lnTo>
                          <a:pt x="0" y="146490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</p:spPr>
                <p:style>
                  <a:lnRef idx="0">
                    <a:schemeClr val="dk1">
                      <a:alpha val="0"/>
                      <a:hueOff val="0"/>
                      <a:satOff val="0"/>
                      <a:lumOff val="0"/>
                      <a:alphaOff val="0"/>
                    </a:schemeClr>
                  </a:lnRef>
                  <a:fillRef idx="0">
                    <a:schemeClr val="lt1">
                      <a:alpha val="0"/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lt1">
                      <a:alpha val="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tx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lIns="30480" tIns="30480" rIns="30480" bIns="30480" spcCol="1270" anchor="ctr"/>
                  <a:lstStyle/>
                  <a:p>
                    <a:pPr defTabSz="1066800">
                      <a:lnSpc>
                        <a:spcPct val="90000"/>
                      </a:lnSpc>
                      <a:spcAft>
                        <a:spcPct val="10000"/>
                      </a:spcAft>
                      <a:defRPr/>
                    </a:pPr>
                    <a:r>
                      <a:rPr lang="uk-UA" sz="2880" dirty="0">
                        <a:solidFill>
                          <a:schemeClr val="tx1"/>
                        </a:solidFill>
                      </a:rPr>
                      <a:t>рухливі лінгвістичні ігри</a:t>
                    </a:r>
                  </a:p>
                </p:txBody>
              </p:sp>
              <p:sp>
                <p:nvSpPr>
                  <p:cNvPr id="27" name="Полилиния 26"/>
                  <p:cNvSpPr/>
                  <p:nvPr/>
                </p:nvSpPr>
                <p:spPr>
                  <a:xfrm>
                    <a:off x="2902207" y="2514693"/>
                    <a:ext cx="3082816" cy="731814"/>
                  </a:xfrm>
                  <a:custGeom>
                    <a:avLst/>
                    <a:gdLst>
                      <a:gd name="connsiteX0" fmla="*/ 0 w 2026182"/>
                      <a:gd name="connsiteY0" fmla="*/ 0 h 1464907"/>
                      <a:gd name="connsiteX1" fmla="*/ 2026182 w 2026182"/>
                      <a:gd name="connsiteY1" fmla="*/ 0 h 1464907"/>
                      <a:gd name="connsiteX2" fmla="*/ 2026182 w 2026182"/>
                      <a:gd name="connsiteY2" fmla="*/ 1464907 h 1464907"/>
                      <a:gd name="connsiteX3" fmla="*/ 0 w 2026182"/>
                      <a:gd name="connsiteY3" fmla="*/ 1464907 h 1464907"/>
                      <a:gd name="connsiteX4" fmla="*/ 0 w 2026182"/>
                      <a:gd name="connsiteY4" fmla="*/ 0 h 14649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26182" h="1464907">
                        <a:moveTo>
                          <a:pt x="0" y="0"/>
                        </a:moveTo>
                        <a:lnTo>
                          <a:pt x="2026182" y="0"/>
                        </a:lnTo>
                        <a:lnTo>
                          <a:pt x="2026182" y="1464907"/>
                        </a:lnTo>
                        <a:lnTo>
                          <a:pt x="0" y="146490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</p:spPr>
                <p:style>
                  <a:lnRef idx="0">
                    <a:schemeClr val="dk1">
                      <a:alpha val="0"/>
                      <a:hueOff val="0"/>
                      <a:satOff val="0"/>
                      <a:lumOff val="0"/>
                      <a:alphaOff val="0"/>
                    </a:schemeClr>
                  </a:lnRef>
                  <a:fillRef idx="0">
                    <a:schemeClr val="lt1">
                      <a:alpha val="0"/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lt1">
                      <a:alpha val="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tx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lIns="30480" tIns="30480" rIns="30480" bIns="30480" spcCol="1270" anchor="ctr"/>
                  <a:lstStyle/>
                  <a:p>
                    <a:pPr defTabSz="1066800">
                      <a:lnSpc>
                        <a:spcPct val="90000"/>
                      </a:lnSpc>
                      <a:spcAft>
                        <a:spcPct val="10000"/>
                      </a:spcAft>
                      <a:defRPr/>
                    </a:pPr>
                    <a:r>
                      <a:rPr lang="uk-UA" sz="2880" dirty="0">
                        <a:solidFill>
                          <a:schemeClr val="tx1"/>
                        </a:solidFill>
                      </a:rPr>
                      <a:t>ігри-драматизації </a:t>
                    </a:r>
                  </a:p>
                </p:txBody>
              </p:sp>
            </p:grpSp>
            <p:sp>
              <p:nvSpPr>
                <p:cNvPr id="14" name="Овал 13"/>
                <p:cNvSpPr/>
                <p:nvPr/>
              </p:nvSpPr>
              <p:spPr>
                <a:xfrm>
                  <a:off x="3231619" y="750760"/>
                  <a:ext cx="756812" cy="751813"/>
                </a:xfrm>
                <a:prstGeom prst="ellipse">
                  <a:avLst/>
                </a:prstGeom>
                <a:blipFill>
                  <a:blip r:embed="rId4" cstate="print"/>
                  <a:srcRect/>
                  <a:stretch>
                    <a:fillRect t="-15000" b="-15000"/>
                  </a:stretch>
                </a:blip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tint val="5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5" name="Овал 14"/>
                <p:cNvSpPr/>
                <p:nvPr/>
              </p:nvSpPr>
              <p:spPr>
                <a:xfrm>
                  <a:off x="3790713" y="1451545"/>
                  <a:ext cx="756812" cy="751813"/>
                </a:xfrm>
                <a:prstGeom prst="ellipse">
                  <a:avLst/>
                </a:prstGeom>
                <a:blipFill>
                  <a:blip r:embed="rId4" cstate="print"/>
                  <a:srcRect/>
                  <a:stretch>
                    <a:fillRect t="-15000" b="-15000"/>
                  </a:stretch>
                </a:blip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tint val="5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6" name="Овал 15"/>
                <p:cNvSpPr/>
                <p:nvPr/>
              </p:nvSpPr>
              <p:spPr>
                <a:xfrm>
                  <a:off x="4187935" y="2250617"/>
                  <a:ext cx="756812" cy="751813"/>
                </a:xfrm>
                <a:prstGeom prst="ellipse">
                  <a:avLst/>
                </a:prstGeom>
                <a:blipFill>
                  <a:blip r:embed="rId4" cstate="print"/>
                  <a:srcRect/>
                  <a:stretch>
                    <a:fillRect t="-15000" b="-15000"/>
                  </a:stretch>
                </a:blip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tint val="5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7" name="Овал 16"/>
                <p:cNvSpPr/>
                <p:nvPr/>
              </p:nvSpPr>
              <p:spPr>
                <a:xfrm>
                  <a:off x="4239861" y="3140906"/>
                  <a:ext cx="756812" cy="751813"/>
                </a:xfrm>
                <a:prstGeom prst="ellipse">
                  <a:avLst/>
                </a:prstGeom>
                <a:blipFill>
                  <a:blip r:embed="rId4" cstate="print"/>
                  <a:srcRect/>
                  <a:stretch>
                    <a:fillRect t="-15000" b="-15000"/>
                  </a:stretch>
                </a:blip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tint val="5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8" name="Овал 17"/>
                <p:cNvSpPr/>
                <p:nvPr/>
              </p:nvSpPr>
              <p:spPr>
                <a:xfrm>
                  <a:off x="4181475" y="3985195"/>
                  <a:ext cx="756812" cy="751813"/>
                </a:xfrm>
                <a:prstGeom prst="ellipse">
                  <a:avLst/>
                </a:prstGeom>
                <a:blipFill>
                  <a:blip r:embed="rId4" cstate="print"/>
                  <a:srcRect/>
                  <a:stretch>
                    <a:fillRect t="-15000" b="-15000"/>
                  </a:stretch>
                </a:blip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tint val="5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9" name="Овал 18"/>
                <p:cNvSpPr/>
                <p:nvPr/>
              </p:nvSpPr>
              <p:spPr>
                <a:xfrm>
                  <a:off x="3990185" y="4765071"/>
                  <a:ext cx="756812" cy="751813"/>
                </a:xfrm>
                <a:prstGeom prst="ellipse">
                  <a:avLst/>
                </a:prstGeom>
                <a:blipFill>
                  <a:blip r:embed="rId4" cstate="print"/>
                  <a:srcRect/>
                  <a:stretch>
                    <a:fillRect t="-15000" b="-15000"/>
                  </a:stretch>
                </a:blip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tint val="5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20" name="Овал 19"/>
                <p:cNvSpPr/>
                <p:nvPr/>
              </p:nvSpPr>
              <p:spPr>
                <a:xfrm>
                  <a:off x="3551000" y="5472002"/>
                  <a:ext cx="756812" cy="751813"/>
                </a:xfrm>
                <a:prstGeom prst="ellipse">
                  <a:avLst/>
                </a:prstGeom>
                <a:blipFill>
                  <a:blip r:embed="rId4" cstate="print"/>
                  <a:srcRect/>
                  <a:stretch>
                    <a:fillRect t="-15000" b="-15000"/>
                  </a:stretch>
                </a:blip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tint val="5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21" name="Овал 20"/>
                <p:cNvSpPr/>
                <p:nvPr/>
              </p:nvSpPr>
              <p:spPr>
                <a:xfrm>
                  <a:off x="2756337" y="5954821"/>
                  <a:ext cx="756812" cy="751813"/>
                </a:xfrm>
                <a:prstGeom prst="ellipse">
                  <a:avLst/>
                </a:prstGeom>
                <a:blipFill>
                  <a:blip r:embed="rId4" cstate="print"/>
                  <a:srcRect/>
                  <a:stretch>
                    <a:fillRect t="-15000" b="-15000"/>
                  </a:stretch>
                </a:blip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tint val="5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</p:grpSp>
        </p:grpSp>
      </p:grp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527A0A68-87C9-0848-9AC8-CBD2E21793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477" y="229853"/>
            <a:ext cx="5595655" cy="4083092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2">
            <a:extLst>
              <a:ext uri="{FF2B5EF4-FFF2-40B4-BE49-F238E27FC236}">
                <a16:creationId xmlns:a16="http://schemas.microsoft.com/office/drawing/2014/main" xmlns="" id="{0C773B01-0907-BE2B-C991-048E87C17A18}"/>
              </a:ext>
            </a:extLst>
          </p:cNvPr>
          <p:cNvSpPr/>
          <p:nvPr/>
        </p:nvSpPr>
        <p:spPr>
          <a:xfrm>
            <a:off x="-1" y="0"/>
            <a:ext cx="14713527" cy="82296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0000"/>
            </a:blip>
            <a:stretch>
              <a:fillRect l="-4282" t="-4939" r="-1783" b="-20768"/>
            </a:stretch>
          </a:blipFill>
        </p:spPr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FC6A6480-6AED-4B7A-D452-A6680003EC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8254" y="2098507"/>
            <a:ext cx="7489942" cy="525473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TextBox 2"/>
          <p:cNvSpPr txBox="1"/>
          <p:nvPr/>
        </p:nvSpPr>
        <p:spPr>
          <a:xfrm rot="943967">
            <a:off x="1699995" y="1653027"/>
            <a:ext cx="2851517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840" b="1" dirty="0">
                <a:latin typeface="Monotype Corsiva" panose="03010101010201010101" pitchFamily="66" charset="0"/>
              </a:rPr>
              <a:t>Знайди букву</a:t>
            </a:r>
          </a:p>
        </p:txBody>
      </p:sp>
      <p:sp>
        <p:nvSpPr>
          <p:cNvPr id="4" name="TextBox 3"/>
          <p:cNvSpPr txBox="1"/>
          <p:nvPr/>
        </p:nvSpPr>
        <p:spPr>
          <a:xfrm rot="1007126">
            <a:off x="883369" y="2413471"/>
            <a:ext cx="2765107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840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Асоціації</a:t>
            </a:r>
          </a:p>
        </p:txBody>
      </p:sp>
      <p:sp>
        <p:nvSpPr>
          <p:cNvPr id="5" name="TextBox 4"/>
          <p:cNvSpPr txBox="1"/>
          <p:nvPr/>
        </p:nvSpPr>
        <p:spPr>
          <a:xfrm rot="487727">
            <a:off x="96659" y="3270267"/>
            <a:ext cx="3507043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840" b="1" dirty="0">
                <a:latin typeface="Monotype Corsiva" panose="03010101010201010101" pitchFamily="66" charset="0"/>
              </a:rPr>
              <a:t>Що змінилось?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4442" y="4326742"/>
            <a:ext cx="3715613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840" b="1" dirty="0">
                <a:latin typeface="Monotype Corsiva" panose="03010101010201010101" pitchFamily="66" charset="0"/>
              </a:rPr>
              <a:t>Продовж ряд</a:t>
            </a:r>
          </a:p>
        </p:txBody>
      </p:sp>
      <p:sp>
        <p:nvSpPr>
          <p:cNvPr id="7" name="TextBox 6"/>
          <p:cNvSpPr txBox="1"/>
          <p:nvPr/>
        </p:nvSpPr>
        <p:spPr>
          <a:xfrm rot="21000899">
            <a:off x="918183" y="5611919"/>
            <a:ext cx="2592288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840" b="1" dirty="0">
                <a:latin typeface="Monotype Corsiva" panose="03010101010201010101" pitchFamily="66" charset="0"/>
              </a:rPr>
              <a:t>Що спільне?</a:t>
            </a:r>
          </a:p>
        </p:txBody>
      </p:sp>
      <p:sp>
        <p:nvSpPr>
          <p:cNvPr id="8" name="TextBox 7"/>
          <p:cNvSpPr txBox="1"/>
          <p:nvPr/>
        </p:nvSpPr>
        <p:spPr>
          <a:xfrm rot="20134438">
            <a:off x="10467174" y="1643999"/>
            <a:ext cx="2937926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840" b="1" dirty="0">
                <a:latin typeface="Monotype Corsiva" panose="03010101010201010101" pitchFamily="66" charset="0"/>
              </a:rPr>
              <a:t>Злови слово</a:t>
            </a:r>
          </a:p>
        </p:txBody>
      </p:sp>
      <p:sp>
        <p:nvSpPr>
          <p:cNvPr id="9" name="TextBox 8"/>
          <p:cNvSpPr txBox="1"/>
          <p:nvPr/>
        </p:nvSpPr>
        <p:spPr>
          <a:xfrm rot="20824867">
            <a:off x="10899343" y="2389300"/>
            <a:ext cx="2678698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840" b="1" dirty="0" err="1">
                <a:latin typeface="Monotype Corsiva" panose="03010101010201010101" pitchFamily="66" charset="0"/>
              </a:rPr>
              <a:t>Метаграми</a:t>
            </a:r>
            <a:endParaRPr lang="uk-UA" sz="3840" b="1" dirty="0">
              <a:latin typeface="Monotype Corsiva" panose="03010101010201010101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21281554">
            <a:off x="10764201" y="3392279"/>
            <a:ext cx="4493299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840" b="1" dirty="0">
                <a:latin typeface="Monotype Corsiva" panose="03010101010201010101" pitchFamily="66" charset="0"/>
              </a:rPr>
              <a:t>Виростимо речення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44074" y="4634498"/>
            <a:ext cx="3197155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840" b="1" dirty="0">
                <a:latin typeface="Monotype Corsiva" panose="03010101010201010101" pitchFamily="66" charset="0"/>
              </a:rPr>
              <a:t>Ланцюжок</a:t>
            </a:r>
          </a:p>
        </p:txBody>
      </p:sp>
      <p:sp>
        <p:nvSpPr>
          <p:cNvPr id="12" name="TextBox 11"/>
          <p:cNvSpPr txBox="1"/>
          <p:nvPr/>
        </p:nvSpPr>
        <p:spPr>
          <a:xfrm rot="1001376">
            <a:off x="10854638" y="6167132"/>
            <a:ext cx="3024336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840" b="1" dirty="0">
                <a:latin typeface="Monotype Corsiva" panose="03010101010201010101" pitchFamily="66" charset="0"/>
              </a:rPr>
              <a:t>Що ти бачив?</a:t>
            </a:r>
          </a:p>
        </p:txBody>
      </p:sp>
      <p:sp>
        <p:nvSpPr>
          <p:cNvPr id="13" name="TextBox 12"/>
          <p:cNvSpPr txBox="1"/>
          <p:nvPr/>
        </p:nvSpPr>
        <p:spPr>
          <a:xfrm rot="19904393">
            <a:off x="1728165" y="6850999"/>
            <a:ext cx="2139054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840" b="1" dirty="0">
                <a:latin typeface="Monotype Corsiva" panose="03010101010201010101" pitchFamily="66" charset="0"/>
              </a:rPr>
              <a:t>Кросворди </a:t>
            </a:r>
          </a:p>
        </p:txBody>
      </p:sp>
      <p:sp>
        <p:nvSpPr>
          <p:cNvPr id="14" name="TextBox 13"/>
          <p:cNvSpPr txBox="1"/>
          <p:nvPr/>
        </p:nvSpPr>
        <p:spPr>
          <a:xfrm rot="1568197">
            <a:off x="10562466" y="7039395"/>
            <a:ext cx="2139054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840" b="1" dirty="0">
                <a:latin typeface="Monotype Corsiva" panose="03010101010201010101" pitchFamily="66" charset="0"/>
              </a:rPr>
              <a:t>Ребуси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15043" y="6939114"/>
            <a:ext cx="2139054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480" b="1" dirty="0">
                <a:latin typeface="Monotype Corsiva" panose="03010101010201010101" pitchFamily="66" charset="0"/>
              </a:rPr>
              <a:t>…  </a:t>
            </a:r>
          </a:p>
        </p:txBody>
      </p:sp>
      <p:grpSp>
        <p:nvGrpSpPr>
          <p:cNvPr id="17" name="Group 4">
            <a:extLst>
              <a:ext uri="{FF2B5EF4-FFF2-40B4-BE49-F238E27FC236}">
                <a16:creationId xmlns:a16="http://schemas.microsoft.com/office/drawing/2014/main" xmlns="" id="{00C0F7E8-4F11-2754-8E8F-1FFDDA219E96}"/>
              </a:ext>
            </a:extLst>
          </p:cNvPr>
          <p:cNvGrpSpPr/>
          <p:nvPr/>
        </p:nvGrpSpPr>
        <p:grpSpPr>
          <a:xfrm>
            <a:off x="2808563" y="244968"/>
            <a:ext cx="8847116" cy="1246659"/>
            <a:chOff x="0" y="0"/>
            <a:chExt cx="2645407" cy="707140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xmlns="" id="{E549449A-997D-597C-2A9A-83286B6ADBA2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solidFill>
              <a:srgbClr val="BBB2A3"/>
            </a:solidFill>
          </p:spPr>
        </p:sp>
      </p:grp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7B7CFAC7-23EF-5134-30E3-F6BAE47DA697}"/>
              </a:ext>
            </a:extLst>
          </p:cNvPr>
          <p:cNvSpPr/>
          <p:nvPr/>
        </p:nvSpPr>
        <p:spPr>
          <a:xfrm>
            <a:off x="2122941" y="347312"/>
            <a:ext cx="10283419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Лінгвістичні</a:t>
            </a:r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sz="54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ігри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2462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000"/>
                            </p:stCondLst>
                            <p:childTnLst>
                              <p:par>
                                <p:cTn id="8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000"/>
                            </p:stCondLst>
                            <p:childTnLst>
                              <p:par>
                                <p:cTn id="8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C877F9-BE13-8763-7EF2-CFAA0ECDE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F273C5C-FF5E-02D0-C587-1AB97CE70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D89B4E5-BC35-F549-B8C7-CE200E7EE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600" y="287866"/>
            <a:ext cx="5740400" cy="765386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23FB568-9891-7A93-441A-1D51C828CE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7900" y="-3176"/>
            <a:ext cx="5808662" cy="774488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4E16BC7-7AE5-0A04-8A79-64594184DD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7500" y="-142987"/>
            <a:ext cx="5372100" cy="7162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CEF5898-7DFD-6D6B-31E1-1E59D53B6C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198771" y="287866"/>
            <a:ext cx="3771900" cy="5029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44CF3C1-9BD3-3579-B3DF-50C9D7511C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9802" y="3581400"/>
            <a:ext cx="3771900" cy="5029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971C807A-3DEA-87C3-3D30-C7CF3E873C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8131" y="4114799"/>
            <a:ext cx="3657600" cy="4876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14072653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03CE48A-FC83-5398-B92A-69492EBBB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366C346-63EB-ADD5-1B4C-63D712685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9491" y="-155524"/>
            <a:ext cx="6172200" cy="82296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B1DA21-BD1F-AA2E-15E5-4C52EAAB6B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EABC811-EECF-30A7-E18C-531A746CF7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xmlns="" id="{80EBD6A9-A229-9C2D-FCA0-172F90FE98EE}"/>
              </a:ext>
            </a:extLst>
          </p:cNvPr>
          <p:cNvSpPr/>
          <p:nvPr/>
        </p:nvSpPr>
        <p:spPr>
          <a:xfrm>
            <a:off x="128709" y="155524"/>
            <a:ext cx="8558091" cy="8416976"/>
          </a:xfrm>
          <a:custGeom>
            <a:avLst/>
            <a:gdLst/>
            <a:ahLst/>
            <a:cxnLst/>
            <a:rect l="l" t="t" r="r" b="b"/>
            <a:pathLst>
              <a:path w="17563123" h="5510430">
                <a:moveTo>
                  <a:pt x="0" y="0"/>
                </a:moveTo>
                <a:lnTo>
                  <a:pt x="17563124" y="0"/>
                </a:lnTo>
                <a:lnTo>
                  <a:pt x="17563124" y="5510430"/>
                </a:lnTo>
                <a:lnTo>
                  <a:pt x="0" y="5510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FE11D0B-3E8A-80CC-7EDF-F7E706954B1C}"/>
              </a:ext>
            </a:extLst>
          </p:cNvPr>
          <p:cNvSpPr txBox="1"/>
          <p:nvPr/>
        </p:nvSpPr>
        <p:spPr>
          <a:xfrm>
            <a:off x="918038" y="472369"/>
            <a:ext cx="6593306" cy="6075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320" b="1" i="1" dirty="0"/>
              <a:t>На </a:t>
            </a:r>
            <a:r>
              <a:rPr lang="ru-RU" sz="4320" b="1" i="1" dirty="0" err="1"/>
              <a:t>своїх</a:t>
            </a:r>
            <a:r>
              <a:rPr lang="ru-RU" sz="4320" b="1" i="1" dirty="0"/>
              <a:t> уроках </a:t>
            </a:r>
            <a:r>
              <a:rPr lang="ru-RU" sz="4320" b="1" i="1" dirty="0" err="1"/>
              <a:t>спрямовую</a:t>
            </a:r>
            <a:r>
              <a:rPr lang="ru-RU" sz="4320" b="1" i="1" dirty="0"/>
              <a:t> роботу на </a:t>
            </a:r>
            <a:r>
              <a:rPr lang="ru-RU" sz="4320" b="1" i="1" dirty="0" err="1"/>
              <a:t>розвиток</a:t>
            </a:r>
            <a:r>
              <a:rPr lang="ru-RU" sz="4320" b="1" i="1" dirty="0"/>
              <a:t> </a:t>
            </a:r>
            <a:r>
              <a:rPr lang="ru-RU" sz="4320" b="1" i="1" dirty="0" err="1"/>
              <a:t>ключових</a:t>
            </a:r>
            <a:r>
              <a:rPr lang="ru-RU" sz="4320" b="1" i="1" dirty="0"/>
              <a:t> компетентностей </a:t>
            </a:r>
            <a:r>
              <a:rPr lang="ru-RU" sz="4320" b="1" i="1" dirty="0" err="1"/>
              <a:t>учнів</a:t>
            </a:r>
            <a:r>
              <a:rPr lang="ru-RU" sz="4320" b="1" i="1" dirty="0"/>
              <a:t>, </a:t>
            </a:r>
            <a:r>
              <a:rPr lang="ru-RU" sz="4320" b="1" i="1" dirty="0" err="1"/>
              <a:t>це</a:t>
            </a:r>
            <a:r>
              <a:rPr lang="ru-RU" sz="4320" b="1" i="1" dirty="0"/>
              <a:t> є </a:t>
            </a:r>
            <a:r>
              <a:rPr lang="ru-RU" sz="4320" b="1" i="1" dirty="0" err="1"/>
              <a:t>важливою</a:t>
            </a:r>
            <a:r>
              <a:rPr lang="ru-RU" sz="4320" b="1" i="1" dirty="0"/>
              <a:t> </a:t>
            </a:r>
            <a:r>
              <a:rPr lang="ru-RU" sz="4320" b="1" i="1" dirty="0" err="1"/>
              <a:t>складовою</a:t>
            </a:r>
            <a:r>
              <a:rPr lang="ru-RU" sz="4320" b="1" i="1" dirty="0"/>
              <a:t> </a:t>
            </a:r>
            <a:r>
              <a:rPr lang="ru-RU" sz="4320" b="1" i="1" dirty="0" err="1"/>
              <a:t>сучасного</a:t>
            </a:r>
            <a:r>
              <a:rPr lang="ru-RU" sz="4320" b="1" i="1" dirty="0"/>
              <a:t> </a:t>
            </a:r>
            <a:r>
              <a:rPr lang="ru-RU" sz="4320" b="1" i="1" dirty="0" err="1"/>
              <a:t>підходу</a:t>
            </a:r>
            <a:r>
              <a:rPr lang="ru-RU" sz="4320" b="1" i="1" dirty="0"/>
              <a:t> до </a:t>
            </a:r>
            <a:r>
              <a:rPr lang="ru-RU" sz="4320" b="1" i="1" dirty="0" err="1"/>
              <a:t>освіти</a:t>
            </a:r>
            <a:r>
              <a:rPr lang="ru-RU" sz="4320" b="1" i="1" dirty="0"/>
              <a:t>.</a:t>
            </a:r>
            <a:endParaRPr lang="en-US" sz="3840" b="1" i="1" dirty="0"/>
          </a:p>
        </p:txBody>
      </p:sp>
    </p:spTree>
    <p:extLst>
      <p:ext uri="{BB962C8B-B14F-4D97-AF65-F5344CB8AC3E}">
        <p14:creationId xmlns:p14="http://schemas.microsoft.com/office/powerpoint/2010/main" xmlns="" val="368021690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xmlns="" id="{209A8E06-DD0A-B047-9D9A-94A2469BD4B9}"/>
              </a:ext>
            </a:extLst>
          </p:cNvPr>
          <p:cNvSpPr/>
          <p:nvPr/>
        </p:nvSpPr>
        <p:spPr>
          <a:xfrm>
            <a:off x="0" y="0"/>
            <a:ext cx="14713527" cy="82296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0000"/>
            </a:blip>
            <a:stretch>
              <a:fillRect l="-4282" t="-4939" r="-1783" b="-20768"/>
            </a:stretch>
          </a:blipFill>
        </p:spPr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C0F4A3D-045E-1F63-C90A-823E2F1B75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970"/>
          <a:stretch/>
        </p:blipFill>
        <p:spPr>
          <a:xfrm>
            <a:off x="279400" y="1704528"/>
            <a:ext cx="7213600" cy="6362700"/>
          </a:xfrm>
          <a:prstGeom prst="rect">
            <a:avLst/>
          </a:prstGeom>
          <a:effectLst>
            <a:softEdge rad="317500"/>
          </a:effectLst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32415494"/>
              </p:ext>
            </p:extLst>
          </p:nvPr>
        </p:nvGraphicFramePr>
        <p:xfrm>
          <a:off x="5289350" y="2348022"/>
          <a:ext cx="9799518" cy="5719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3" name="Group 4">
            <a:extLst>
              <a:ext uri="{FF2B5EF4-FFF2-40B4-BE49-F238E27FC236}">
                <a16:creationId xmlns:a16="http://schemas.microsoft.com/office/drawing/2014/main" xmlns="" id="{D1F3DA48-C296-F5C7-EE3E-38D69A4FA9D2}"/>
              </a:ext>
            </a:extLst>
          </p:cNvPr>
          <p:cNvGrpSpPr/>
          <p:nvPr/>
        </p:nvGrpSpPr>
        <p:grpSpPr>
          <a:xfrm>
            <a:off x="3313216" y="328981"/>
            <a:ext cx="8847116" cy="2069835"/>
            <a:chOff x="0" y="0"/>
            <a:chExt cx="2645407" cy="70714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xmlns="" id="{0C7FB2A7-6A96-460E-056D-79971E2E6F9D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solidFill>
              <a:srgbClr val="BBB2A3"/>
            </a:solidFill>
          </p:spPr>
        </p:sp>
      </p:grp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52576CF-3016-3094-A26B-F02AD7BEFBC0}"/>
              </a:ext>
            </a:extLst>
          </p:cNvPr>
          <p:cNvSpPr/>
          <p:nvPr/>
        </p:nvSpPr>
        <p:spPr>
          <a:xfrm>
            <a:off x="2627594" y="431325"/>
            <a:ext cx="10283419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Використовую</a:t>
            </a:r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sz="54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різні</a:t>
            </a:r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sz="54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форми</a:t>
            </a:r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sz="54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роботи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2354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6F392A-D1FE-4C05-B5FC-54057FC14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BB6F392A-D1FE-4C05-B5FC-54057FC14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BB6F392A-D1FE-4C05-B5FC-54057FC14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239FD6-9835-4CBA-8B88-46C6994C11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00239FD6-9835-4CBA-8B88-46C6994C11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00239FD6-9835-4CBA-8B88-46C6994C11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AE9905F-BAE4-4DE7-9A69-93EA9A3ED3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7AE9905F-BAE4-4DE7-9A69-93EA9A3ED3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7AE9905F-BAE4-4DE7-9A69-93EA9A3ED3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7A65CE7-BE9D-4290-BCCC-3F14CF323F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A7A65CE7-BE9D-4290-BCCC-3F14CF323F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A7A65CE7-BE9D-4290-BCCC-3F14CF323F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DAF8B95-78FB-44A7-8702-62EA2FB63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5DAF8B95-78FB-44A7-8702-62EA2FB63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5DAF8B95-78FB-44A7-8702-62EA2FB63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8AD312-674F-404D-83A6-F219BE843C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7F8AD312-674F-404D-83A6-F219BE843C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7F8AD312-674F-404D-83A6-F219BE843C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6826DF-7843-488D-AF2E-597731E417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336826DF-7843-488D-AF2E-597731E417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336826DF-7843-488D-AF2E-597731E417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AtOnce"/>
        </p:bldSub>
      </p:bldGraphic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xmlns="" id="{12AB4EC9-8F02-B50A-6B69-F456AD6C8C84}"/>
              </a:ext>
            </a:extLst>
          </p:cNvPr>
          <p:cNvSpPr/>
          <p:nvPr/>
        </p:nvSpPr>
        <p:spPr>
          <a:xfrm>
            <a:off x="-1" y="0"/>
            <a:ext cx="14713527" cy="82296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0000"/>
            </a:blip>
            <a:stretch>
              <a:fillRect l="-4282" t="-4939" r="-1783" b="-20768"/>
            </a:stretch>
          </a:blipFill>
        </p:spPr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2000042-AAC9-AD4B-395C-53DFCFB78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948834" y="1043838"/>
            <a:ext cx="6688806" cy="83239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BE35CED-8459-28C6-54B0-88190320E7D8}"/>
              </a:ext>
            </a:extLst>
          </p:cNvPr>
          <p:cNvSpPr txBox="1"/>
          <p:nvPr/>
        </p:nvSpPr>
        <p:spPr>
          <a:xfrm>
            <a:off x="1102494" y="3447923"/>
            <a:ext cx="658677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i="1" dirty="0" err="1">
                <a:effectLst/>
                <a:latin typeface="+mj-lt"/>
              </a:rPr>
              <a:t>Цифрові</a:t>
            </a:r>
            <a:r>
              <a:rPr lang="ru-RU" sz="3200" b="1" i="1" dirty="0">
                <a:effectLst/>
                <a:latin typeface="+mj-lt"/>
              </a:rPr>
              <a:t> </a:t>
            </a:r>
            <a:r>
              <a:rPr lang="ru-RU" sz="3200" b="1" i="1" dirty="0" err="1">
                <a:effectLst/>
                <a:latin typeface="+mj-lt"/>
              </a:rPr>
              <a:t>технології</a:t>
            </a:r>
            <a:r>
              <a:rPr lang="ru-RU" sz="3200" b="1" i="1" dirty="0">
                <a:effectLst/>
                <a:latin typeface="+mj-lt"/>
              </a:rPr>
              <a:t> в </a:t>
            </a:r>
            <a:r>
              <a:rPr lang="ru-RU" sz="3200" b="1" i="1" dirty="0" err="1">
                <a:effectLst/>
                <a:latin typeface="+mj-lt"/>
              </a:rPr>
              <a:t>сучасному</a:t>
            </a:r>
            <a:r>
              <a:rPr lang="ru-RU" sz="3200" b="1" i="1" dirty="0">
                <a:effectLst/>
                <a:latin typeface="+mj-lt"/>
              </a:rPr>
              <a:t> </a:t>
            </a:r>
            <a:r>
              <a:rPr lang="ru-RU" sz="3200" b="1" i="1" dirty="0" err="1">
                <a:effectLst/>
                <a:latin typeface="+mj-lt"/>
              </a:rPr>
              <a:t>навчанні</a:t>
            </a:r>
            <a:r>
              <a:rPr lang="ru-RU" sz="3200" b="1" i="1" dirty="0">
                <a:effectLst/>
                <a:latin typeface="+mj-lt"/>
              </a:rPr>
              <a:t> </a:t>
            </a:r>
            <a:r>
              <a:rPr lang="ru-RU" sz="3200" b="1" i="1" dirty="0" err="1">
                <a:effectLst/>
                <a:latin typeface="+mj-lt"/>
              </a:rPr>
              <a:t>стають</a:t>
            </a:r>
            <a:r>
              <a:rPr lang="ru-RU" sz="3200" b="1" i="1" dirty="0">
                <a:effectLst/>
                <a:latin typeface="+mj-lt"/>
              </a:rPr>
              <a:t> </a:t>
            </a:r>
            <a:r>
              <a:rPr lang="ru-RU" sz="3200" b="1" i="1" dirty="0" err="1">
                <a:effectLst/>
                <a:latin typeface="+mj-lt"/>
              </a:rPr>
              <a:t>магічним</a:t>
            </a:r>
            <a:r>
              <a:rPr lang="ru-RU" sz="3200" b="1" i="1" dirty="0">
                <a:effectLst/>
                <a:latin typeface="+mj-lt"/>
              </a:rPr>
              <a:t> </a:t>
            </a:r>
            <a:r>
              <a:rPr lang="ru-RU" sz="3200" b="1" i="1" dirty="0" err="1">
                <a:effectLst/>
                <a:latin typeface="+mj-lt"/>
              </a:rPr>
              <a:t>ключем</a:t>
            </a:r>
            <a:r>
              <a:rPr lang="ru-RU" sz="3200" b="1" i="1" dirty="0">
                <a:effectLst/>
                <a:latin typeface="+mj-lt"/>
              </a:rPr>
              <a:t> до </a:t>
            </a:r>
            <a:r>
              <a:rPr lang="ru-RU" sz="3200" b="1" i="1" dirty="0" err="1">
                <a:effectLst/>
                <a:latin typeface="+mj-lt"/>
              </a:rPr>
              <a:t>розвитку</a:t>
            </a:r>
            <a:r>
              <a:rPr lang="ru-RU" sz="3200" b="1" i="1" dirty="0">
                <a:effectLst/>
                <a:latin typeface="+mj-lt"/>
              </a:rPr>
              <a:t> </a:t>
            </a:r>
            <a:r>
              <a:rPr lang="ru-RU" sz="3200" b="1" i="1" dirty="0" err="1">
                <a:effectLst/>
                <a:latin typeface="+mj-lt"/>
              </a:rPr>
              <a:t>пізнавального</a:t>
            </a:r>
            <a:r>
              <a:rPr lang="ru-RU" sz="3200" b="1" i="1" dirty="0">
                <a:effectLst/>
                <a:latin typeface="+mj-lt"/>
              </a:rPr>
              <a:t> </a:t>
            </a:r>
            <a:r>
              <a:rPr lang="ru-RU" sz="3200" b="1" i="1" dirty="0" err="1">
                <a:effectLst/>
                <a:latin typeface="+mj-lt"/>
              </a:rPr>
              <a:t>інтересу</a:t>
            </a:r>
            <a:r>
              <a:rPr lang="ru-RU" sz="3200" b="1" i="1" dirty="0">
                <a:effectLst/>
                <a:latin typeface="+mj-lt"/>
              </a:rPr>
              <a:t> та </a:t>
            </a:r>
            <a:r>
              <a:rPr lang="ru-RU" sz="3200" b="1" i="1" dirty="0" err="1">
                <a:effectLst/>
                <a:latin typeface="+mj-lt"/>
              </a:rPr>
              <a:t>комунікативних</a:t>
            </a:r>
            <a:r>
              <a:rPr lang="ru-RU" sz="3200" b="1" i="1" dirty="0">
                <a:effectLst/>
                <a:latin typeface="+mj-lt"/>
              </a:rPr>
              <a:t> </a:t>
            </a:r>
            <a:r>
              <a:rPr lang="ru-RU" sz="3200" b="1" i="1" dirty="0" err="1">
                <a:effectLst/>
                <a:latin typeface="+mj-lt"/>
              </a:rPr>
              <a:t>навичок</a:t>
            </a:r>
            <a:r>
              <a:rPr lang="ru-RU" sz="3200" b="1" i="1" dirty="0">
                <a:effectLst/>
                <a:latin typeface="+mj-lt"/>
              </a:rPr>
              <a:t> на уроках </a:t>
            </a:r>
            <a:r>
              <a:rPr lang="ru-RU" sz="3200" b="1" i="1" dirty="0" err="1">
                <a:effectLst/>
                <a:latin typeface="+mj-lt"/>
              </a:rPr>
              <a:t>англійської</a:t>
            </a:r>
            <a:r>
              <a:rPr lang="ru-RU" sz="3200" b="1" i="1" dirty="0">
                <a:effectLst/>
                <a:latin typeface="+mj-lt"/>
              </a:rPr>
              <a:t> </a:t>
            </a:r>
            <a:r>
              <a:rPr lang="ru-RU" sz="3200" b="1" i="1" dirty="0" err="1">
                <a:effectLst/>
                <a:latin typeface="+mj-lt"/>
              </a:rPr>
              <a:t>мови</a:t>
            </a:r>
            <a:r>
              <a:rPr lang="ru-RU" sz="3200" b="1" i="1" dirty="0">
                <a:effectLst/>
                <a:latin typeface="+mj-lt"/>
              </a:rPr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B16752D0-26C3-F0CC-6D2B-CC2379FE7973}"/>
              </a:ext>
            </a:extLst>
          </p:cNvPr>
          <p:cNvGrpSpPr/>
          <p:nvPr/>
        </p:nvGrpSpPr>
        <p:grpSpPr>
          <a:xfrm>
            <a:off x="1579418" y="328981"/>
            <a:ext cx="12029704" cy="1754326"/>
            <a:chOff x="0" y="0"/>
            <a:chExt cx="2645407" cy="707140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xmlns="" id="{495A3C3C-339D-C8C9-BB66-4D7C88E084F2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solidFill>
              <a:srgbClr val="BBB2A3"/>
            </a:solidFill>
          </p:spPr>
        </p:sp>
      </p:grp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0BF014C-49ED-2491-1034-695B917FBDD7}"/>
              </a:ext>
            </a:extLst>
          </p:cNvPr>
          <p:cNvSpPr/>
          <p:nvPr/>
        </p:nvSpPr>
        <p:spPr>
          <a:xfrm>
            <a:off x="3313216" y="328981"/>
            <a:ext cx="8752114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Використовую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цифрові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технології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pic>
        <p:nvPicPr>
          <p:cNvPr id="3" name="Объект 3">
            <a:extLst>
              <a:ext uri="{FF2B5EF4-FFF2-40B4-BE49-F238E27FC236}">
                <a16:creationId xmlns:a16="http://schemas.microsoft.com/office/drawing/2014/main" xmlns="" id="{DD86D071-5CB2-6DA2-2A07-0D7758D3E8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3014" y="180543"/>
            <a:ext cx="2672807" cy="212340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E73C263-8085-F2FA-DD12-009C942C0F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1506" y="2320520"/>
            <a:ext cx="6384816" cy="5817312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17666438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70BCE8C-EF38-70C7-9510-A9B6B4C78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19F8391-C679-E081-6E09-B4C7036A50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449" r="16319"/>
          <a:stretch/>
        </p:blipFill>
        <p:spPr>
          <a:xfrm>
            <a:off x="6375400" y="89314"/>
            <a:ext cx="8255000" cy="82296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4E6967-30B2-4957-F1CC-0E4046767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F09B2D1-8AB4-8D2C-0698-86851A5EF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xmlns="" id="{3E3F1EB6-5514-4A52-A40D-D1AF234C9DC6}"/>
              </a:ext>
            </a:extLst>
          </p:cNvPr>
          <p:cNvSpPr/>
          <p:nvPr/>
        </p:nvSpPr>
        <p:spPr>
          <a:xfrm>
            <a:off x="1" y="1"/>
            <a:ext cx="8077199" cy="8140285"/>
          </a:xfrm>
          <a:custGeom>
            <a:avLst/>
            <a:gdLst/>
            <a:ahLst/>
            <a:cxnLst/>
            <a:rect l="l" t="t" r="r" b="b"/>
            <a:pathLst>
              <a:path w="10334289" h="5658023">
                <a:moveTo>
                  <a:pt x="0" y="0"/>
                </a:moveTo>
                <a:lnTo>
                  <a:pt x="10334289" y="0"/>
                </a:lnTo>
                <a:lnTo>
                  <a:pt x="10334289" y="5658023"/>
                </a:lnTo>
                <a:lnTo>
                  <a:pt x="0" y="56580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048EA20-04F7-A6EB-7408-453DFF8A8538}"/>
              </a:ext>
            </a:extLst>
          </p:cNvPr>
          <p:cNvSpPr txBox="1"/>
          <p:nvPr/>
        </p:nvSpPr>
        <p:spPr>
          <a:xfrm>
            <a:off x="48946" y="1873389"/>
            <a:ext cx="7979307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Сучасні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технології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такі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як онлайн-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платформи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для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навчання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та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інструменти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для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спільної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роботи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значно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оптимізують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процес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навчання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Вони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надають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учням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можливість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працювати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в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групах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обмінюватися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думками та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ідеями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це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стимулює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їхню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креативність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і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критичне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мислення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73508097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C32C02D1-7BCD-F3C8-62CA-010882775B26}"/>
              </a:ext>
            </a:extLst>
          </p:cNvPr>
          <p:cNvGrpSpPr/>
          <p:nvPr/>
        </p:nvGrpSpPr>
        <p:grpSpPr>
          <a:xfrm>
            <a:off x="6915305" y="834854"/>
            <a:ext cx="7315200" cy="1635213"/>
            <a:chOff x="0" y="0"/>
            <a:chExt cx="2645407" cy="707140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xmlns="" id="{B50E46C0-D63A-67D7-66DE-D758EC92B1C2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solidFill>
              <a:srgbClr val="BBB2A3"/>
            </a:solidFill>
          </p:spPr>
        </p:sp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E6F3B8F-1B9B-24AA-25A9-15B01B80E179}"/>
              </a:ext>
            </a:extLst>
          </p:cNvPr>
          <p:cNvSpPr/>
          <p:nvPr/>
        </p:nvSpPr>
        <p:spPr>
          <a:xfrm>
            <a:off x="8751943" y="1089543"/>
            <a:ext cx="3744936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Про мене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F6D4CCD-002A-85A8-5DCB-514E55AA2D10}"/>
              </a:ext>
            </a:extLst>
          </p:cNvPr>
          <p:cNvSpPr/>
          <p:nvPr/>
        </p:nvSpPr>
        <p:spPr>
          <a:xfrm>
            <a:off x="6438900" y="3293880"/>
            <a:ext cx="7226300" cy="44627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МИХАЙЛОВИЧ</a:t>
            </a:r>
          </a:p>
          <a:p>
            <a:pPr algn="ctr"/>
            <a:r>
              <a:rPr lang="ru-RU" sz="36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НАТАЛІЯ</a:t>
            </a:r>
          </a:p>
          <a:p>
            <a:pPr algn="ctr"/>
            <a:r>
              <a:rPr lang="ru-RU" sz="36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РОМАНІВНА</a:t>
            </a:r>
          </a:p>
          <a:p>
            <a:pPr algn="ctr"/>
            <a:endParaRPr lang="ru-RU" sz="3600" b="1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Посада: </a:t>
            </a:r>
            <a:r>
              <a:rPr lang="ru-RU" sz="3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вчитель</a:t>
            </a:r>
            <a:r>
              <a:rPr lang="ru-RU" sz="3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англійської</a:t>
            </a:r>
            <a:r>
              <a:rPr lang="ru-RU" sz="3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ru-RU" sz="3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мови</a:t>
            </a:r>
            <a:endParaRPr lang="ru-RU" sz="40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Стаж </a:t>
            </a:r>
            <a:r>
              <a:rPr lang="ru-RU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роботи</a:t>
            </a:r>
            <a:r>
              <a:rPr lang="ru-RU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</a:t>
            </a:r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r>
              <a:rPr lang="ru-RU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років</a:t>
            </a:r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algn="ctr"/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3E7E947-0898-0B9D-9F12-0C3AADF03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71" y="334095"/>
            <a:ext cx="5921629" cy="7895505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xmlns="" val="31501737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5EFF699-2D15-E863-06A5-F90F0C10F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41B363D-5F51-AA75-B143-5BF85784E5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1214676" y="874959"/>
            <a:ext cx="8674375" cy="6505781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49D1B4-7081-3C6E-9700-ADF8DB3F5F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928D80F-CBFA-B9FE-D208-1DDAD5E9E6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xmlns="" id="{5D3534AD-9EED-B6A4-9A9A-1810C0AECBF8}"/>
              </a:ext>
            </a:extLst>
          </p:cNvPr>
          <p:cNvSpPr/>
          <p:nvPr/>
        </p:nvSpPr>
        <p:spPr>
          <a:xfrm flipV="1">
            <a:off x="5297957" y="138056"/>
            <a:ext cx="9122734" cy="7538196"/>
          </a:xfrm>
          <a:custGeom>
            <a:avLst/>
            <a:gdLst/>
            <a:ahLst/>
            <a:cxnLst/>
            <a:rect l="l" t="t" r="r" b="b"/>
            <a:pathLst>
              <a:path w="17563123" h="5510430">
                <a:moveTo>
                  <a:pt x="0" y="0"/>
                </a:moveTo>
                <a:lnTo>
                  <a:pt x="17563124" y="0"/>
                </a:lnTo>
                <a:lnTo>
                  <a:pt x="17563124" y="5510430"/>
                </a:lnTo>
                <a:lnTo>
                  <a:pt x="0" y="5510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AC255B3-FA59-659F-E6F7-7146DE14E939}"/>
              </a:ext>
            </a:extLst>
          </p:cNvPr>
          <p:cNvSpPr txBox="1"/>
          <p:nvPr/>
        </p:nvSpPr>
        <p:spPr>
          <a:xfrm>
            <a:off x="5449188" y="2392008"/>
            <a:ext cx="8297647" cy="4819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840" b="1" i="1" dirty="0" err="1">
                <a:solidFill>
                  <a:srgbClr val="002060"/>
                </a:solidFill>
                <a:latin typeface="+mj-lt"/>
              </a:rPr>
              <a:t>Використовую</a:t>
            </a:r>
            <a:r>
              <a:rPr lang="ru-RU" sz="384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3840" b="1" i="1" dirty="0" err="1">
                <a:solidFill>
                  <a:srgbClr val="002060"/>
                </a:solidFill>
                <a:latin typeface="+mj-lt"/>
              </a:rPr>
              <a:t>інтерактивні</a:t>
            </a:r>
            <a:r>
              <a:rPr lang="ru-RU" sz="384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3840" b="1" i="1" dirty="0" err="1">
                <a:solidFill>
                  <a:srgbClr val="002060"/>
                </a:solidFill>
                <a:latin typeface="+mj-lt"/>
              </a:rPr>
              <a:t>платформи</a:t>
            </a:r>
            <a:r>
              <a:rPr lang="ru-RU" sz="3840" b="1" i="1" dirty="0">
                <a:solidFill>
                  <a:srgbClr val="002060"/>
                </a:solidFill>
                <a:latin typeface="+mj-lt"/>
              </a:rPr>
              <a:t>, </a:t>
            </a:r>
            <a:r>
              <a:rPr lang="ru-RU" sz="3840" b="1" i="1" dirty="0" err="1">
                <a:solidFill>
                  <a:srgbClr val="002060"/>
                </a:solidFill>
                <a:latin typeface="+mj-lt"/>
              </a:rPr>
              <a:t>ігрові</a:t>
            </a:r>
            <a:r>
              <a:rPr lang="ru-RU" sz="384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3840" b="1" i="1" dirty="0" err="1">
                <a:solidFill>
                  <a:srgbClr val="002060"/>
                </a:solidFill>
                <a:latin typeface="+mj-lt"/>
              </a:rPr>
              <a:t>додатки</a:t>
            </a:r>
            <a:r>
              <a:rPr lang="ru-RU" sz="3840" b="1" i="1" dirty="0">
                <a:solidFill>
                  <a:srgbClr val="002060"/>
                </a:solidFill>
                <a:latin typeface="+mj-lt"/>
              </a:rPr>
              <a:t>, </a:t>
            </a:r>
            <a:r>
              <a:rPr lang="ru-RU" sz="3840" b="1" i="1" dirty="0" err="1">
                <a:solidFill>
                  <a:srgbClr val="002060"/>
                </a:solidFill>
                <a:latin typeface="+mj-lt"/>
              </a:rPr>
              <a:t>які</a:t>
            </a:r>
            <a:r>
              <a:rPr lang="ru-RU" sz="384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3840" b="1" i="1" dirty="0" err="1">
                <a:solidFill>
                  <a:srgbClr val="002060"/>
                </a:solidFill>
                <a:latin typeface="+mj-lt"/>
              </a:rPr>
              <a:t>роблять</a:t>
            </a:r>
            <a:r>
              <a:rPr lang="ru-RU" sz="384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3840" b="1" i="1" dirty="0" err="1">
                <a:solidFill>
                  <a:srgbClr val="002060"/>
                </a:solidFill>
                <a:latin typeface="+mj-lt"/>
              </a:rPr>
              <a:t>навчання</a:t>
            </a:r>
            <a:r>
              <a:rPr lang="ru-RU" sz="384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3840" b="1" i="1" dirty="0" err="1">
                <a:solidFill>
                  <a:srgbClr val="002060"/>
                </a:solidFill>
                <a:latin typeface="+mj-lt"/>
              </a:rPr>
              <a:t>активним</a:t>
            </a:r>
            <a:r>
              <a:rPr lang="ru-RU" sz="384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3840" b="1" i="1" dirty="0" err="1">
                <a:solidFill>
                  <a:srgbClr val="002060"/>
                </a:solidFill>
                <a:latin typeface="+mj-lt"/>
              </a:rPr>
              <a:t>процесом</a:t>
            </a:r>
            <a:r>
              <a:rPr lang="ru-RU" sz="3840" b="1" i="1" dirty="0">
                <a:solidFill>
                  <a:srgbClr val="002060"/>
                </a:solidFill>
                <a:latin typeface="+mj-lt"/>
              </a:rPr>
              <a:t> для </a:t>
            </a:r>
            <a:r>
              <a:rPr lang="ru-RU" sz="3840" b="1" i="1" dirty="0" err="1">
                <a:solidFill>
                  <a:srgbClr val="002060"/>
                </a:solidFill>
                <a:latin typeface="+mj-lt"/>
              </a:rPr>
              <a:t>учнів</a:t>
            </a:r>
            <a:r>
              <a:rPr lang="ru-RU" sz="3840" b="1" i="1" dirty="0">
                <a:solidFill>
                  <a:srgbClr val="002060"/>
                </a:solidFill>
                <a:latin typeface="+mj-lt"/>
              </a:rPr>
              <a:t>, </a:t>
            </a:r>
            <a:r>
              <a:rPr lang="ru-RU" sz="3840" b="1" i="1" dirty="0" err="1">
                <a:solidFill>
                  <a:srgbClr val="002060"/>
                </a:solidFill>
                <a:latin typeface="+mj-lt"/>
              </a:rPr>
              <a:t>створюють</a:t>
            </a:r>
            <a:r>
              <a:rPr lang="ru-RU" sz="384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3840" b="1" i="1" dirty="0" err="1">
                <a:solidFill>
                  <a:srgbClr val="002060"/>
                </a:solidFill>
                <a:latin typeface="+mj-lt"/>
              </a:rPr>
              <a:t>магічний</a:t>
            </a:r>
            <a:r>
              <a:rPr lang="ru-RU" sz="384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3840" b="1" i="1" dirty="0" err="1">
                <a:solidFill>
                  <a:srgbClr val="002060"/>
                </a:solidFill>
                <a:latin typeface="+mj-lt"/>
              </a:rPr>
              <a:t>простір</a:t>
            </a:r>
            <a:r>
              <a:rPr lang="ru-RU" sz="3840" b="1" i="1" dirty="0">
                <a:solidFill>
                  <a:srgbClr val="002060"/>
                </a:solidFill>
                <a:latin typeface="+mj-lt"/>
              </a:rPr>
              <a:t>, де </a:t>
            </a:r>
            <a:r>
              <a:rPr lang="ru-RU" sz="3840" b="1" i="1" dirty="0" err="1">
                <a:solidFill>
                  <a:srgbClr val="002060"/>
                </a:solidFill>
                <a:latin typeface="+mj-lt"/>
              </a:rPr>
              <a:t>кожен</a:t>
            </a:r>
            <a:r>
              <a:rPr lang="ru-RU" sz="3840" b="1" i="1" dirty="0">
                <a:solidFill>
                  <a:srgbClr val="002060"/>
                </a:solidFill>
                <a:latin typeface="+mj-lt"/>
              </a:rPr>
              <a:t> урок — </a:t>
            </a:r>
            <a:r>
              <a:rPr lang="ru-RU" sz="3840" b="1" i="1" dirty="0" err="1">
                <a:solidFill>
                  <a:srgbClr val="002060"/>
                </a:solidFill>
                <a:latin typeface="+mj-lt"/>
              </a:rPr>
              <a:t>це</a:t>
            </a:r>
            <a:r>
              <a:rPr lang="ru-RU" sz="384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3840" b="1" i="1" dirty="0" err="1">
                <a:solidFill>
                  <a:srgbClr val="002060"/>
                </a:solidFill>
                <a:latin typeface="+mj-lt"/>
              </a:rPr>
              <a:t>захоплююча</a:t>
            </a:r>
            <a:r>
              <a:rPr lang="ru-RU" sz="384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3840" b="1" i="1" dirty="0" err="1">
                <a:solidFill>
                  <a:srgbClr val="002060"/>
                </a:solidFill>
                <a:latin typeface="+mj-lt"/>
              </a:rPr>
              <a:t>подорож</a:t>
            </a:r>
            <a:r>
              <a:rPr lang="ru-RU" sz="3840" b="1" i="1" dirty="0">
                <a:solidFill>
                  <a:srgbClr val="002060"/>
                </a:solidFill>
                <a:latin typeface="+mj-lt"/>
              </a:rPr>
              <a:t> у </a:t>
            </a:r>
            <a:r>
              <a:rPr lang="ru-RU" sz="3840" b="1" i="1" dirty="0" err="1">
                <a:solidFill>
                  <a:srgbClr val="002060"/>
                </a:solidFill>
                <a:latin typeface="+mj-lt"/>
              </a:rPr>
              <a:t>світ</a:t>
            </a:r>
            <a:r>
              <a:rPr lang="ru-RU" sz="384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3840" b="1" i="1" dirty="0" err="1">
                <a:solidFill>
                  <a:srgbClr val="002060"/>
                </a:solidFill>
                <a:latin typeface="+mj-lt"/>
              </a:rPr>
              <a:t>знань</a:t>
            </a:r>
            <a:r>
              <a:rPr lang="ru-RU" sz="3840" b="1" i="1" dirty="0">
                <a:solidFill>
                  <a:srgbClr val="002060"/>
                </a:solidFill>
                <a:latin typeface="+mj-lt"/>
              </a:rPr>
              <a:t>.</a:t>
            </a:r>
            <a:endParaRPr lang="en-US" sz="3840" b="1" i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12516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3">
            <a:extLst>
              <a:ext uri="{FF2B5EF4-FFF2-40B4-BE49-F238E27FC236}">
                <a16:creationId xmlns:a16="http://schemas.microsoft.com/office/drawing/2014/main" xmlns="" id="{99CA367A-7BC4-DFA1-B77C-ED401C73BF5B}"/>
              </a:ext>
            </a:extLst>
          </p:cNvPr>
          <p:cNvSpPr/>
          <p:nvPr/>
        </p:nvSpPr>
        <p:spPr>
          <a:xfrm>
            <a:off x="354665" y="105559"/>
            <a:ext cx="14021099" cy="1771096"/>
          </a:xfrm>
          <a:custGeom>
            <a:avLst/>
            <a:gdLst/>
            <a:ahLst/>
            <a:cxnLst/>
            <a:rect l="l" t="t" r="r" b="b"/>
            <a:pathLst>
              <a:path w="17563123" h="5510430">
                <a:moveTo>
                  <a:pt x="0" y="0"/>
                </a:moveTo>
                <a:lnTo>
                  <a:pt x="17563124" y="0"/>
                </a:lnTo>
                <a:lnTo>
                  <a:pt x="17563124" y="5510430"/>
                </a:lnTo>
                <a:lnTo>
                  <a:pt x="0" y="5510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43A7792-DCC3-5A26-E2FD-671B3673801F}"/>
              </a:ext>
            </a:extLst>
          </p:cNvPr>
          <p:cNvSpPr/>
          <p:nvPr/>
        </p:nvSpPr>
        <p:spPr>
          <a:xfrm>
            <a:off x="2086435" y="269271"/>
            <a:ext cx="10557557" cy="1098762"/>
          </a:xfrm>
          <a:prstGeom prst="rect">
            <a:avLst/>
          </a:prstGeom>
          <a:noFill/>
        </p:spPr>
        <p:txBody>
          <a:bodyPr wrap="square" lIns="82296" tIns="41148" rIns="82296" bIns="41148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66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</a:rPr>
              <a:t>Онлайн-</a:t>
            </a:r>
            <a:r>
              <a:rPr lang="ru-RU" sz="6600" b="1" dirty="0" err="1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</a:rPr>
              <a:t>сервіси</a:t>
            </a:r>
            <a:endParaRPr lang="ru-RU" sz="6600" b="1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E7DF979-8C7D-6E2F-8239-BF2975351D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350" y="1768917"/>
            <a:ext cx="10058400" cy="14097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F67DB6E-BFB0-FB15-039D-18E6969403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665" y="3434793"/>
            <a:ext cx="8379475" cy="452553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xmlns="" id="{728F552D-A6B5-CD29-C13A-87B4B5032B3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560340" y="4736755"/>
            <a:ext cx="6070060" cy="254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156126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xmlns="" id="{083A8BEF-C7E6-DF50-C0AC-A714873A007C}"/>
              </a:ext>
            </a:extLst>
          </p:cNvPr>
          <p:cNvSpPr/>
          <p:nvPr/>
        </p:nvSpPr>
        <p:spPr>
          <a:xfrm>
            <a:off x="354665" y="105559"/>
            <a:ext cx="14021099" cy="1771096"/>
          </a:xfrm>
          <a:custGeom>
            <a:avLst/>
            <a:gdLst/>
            <a:ahLst/>
            <a:cxnLst/>
            <a:rect l="l" t="t" r="r" b="b"/>
            <a:pathLst>
              <a:path w="17563123" h="5510430">
                <a:moveTo>
                  <a:pt x="0" y="0"/>
                </a:moveTo>
                <a:lnTo>
                  <a:pt x="17563124" y="0"/>
                </a:lnTo>
                <a:lnTo>
                  <a:pt x="17563124" y="5510430"/>
                </a:lnTo>
                <a:lnTo>
                  <a:pt x="0" y="5510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CE209E4-46E7-860B-D200-FF18AB65CD4E}"/>
              </a:ext>
            </a:extLst>
          </p:cNvPr>
          <p:cNvSpPr/>
          <p:nvPr/>
        </p:nvSpPr>
        <p:spPr>
          <a:xfrm>
            <a:off x="2086435" y="269271"/>
            <a:ext cx="10557557" cy="1098762"/>
          </a:xfrm>
          <a:prstGeom prst="rect">
            <a:avLst/>
          </a:prstGeom>
          <a:noFill/>
        </p:spPr>
        <p:txBody>
          <a:bodyPr wrap="square" lIns="82296" tIns="41148" rIns="82296" bIns="41148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66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</a:rPr>
              <a:t>Онлайн-</a:t>
            </a:r>
            <a:r>
              <a:rPr lang="ru-RU" sz="6600" b="1" dirty="0" err="1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</a:rPr>
              <a:t>сервіси</a:t>
            </a:r>
            <a:endParaRPr lang="ru-RU" sz="6600" b="1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22E3B99-D6E6-81B9-7FB6-7043DFF95F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8935" y="1531745"/>
            <a:ext cx="4876800" cy="11334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D77AD54-F13A-904A-8AE0-FB7860AD1F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3142" y="3062384"/>
            <a:ext cx="10833100" cy="500399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xmlns="" id="{856A55CC-D55D-DFAD-81E8-61EB5BB42EA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54636" y="1195150"/>
            <a:ext cx="4456267" cy="187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742693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xmlns="" id="{7738708D-BF2C-2C59-9914-017D1FA4CD69}"/>
              </a:ext>
            </a:extLst>
          </p:cNvPr>
          <p:cNvSpPr/>
          <p:nvPr/>
        </p:nvSpPr>
        <p:spPr>
          <a:xfrm>
            <a:off x="354665" y="105559"/>
            <a:ext cx="14021099" cy="1771096"/>
          </a:xfrm>
          <a:custGeom>
            <a:avLst/>
            <a:gdLst/>
            <a:ahLst/>
            <a:cxnLst/>
            <a:rect l="l" t="t" r="r" b="b"/>
            <a:pathLst>
              <a:path w="17563123" h="5510430">
                <a:moveTo>
                  <a:pt x="0" y="0"/>
                </a:moveTo>
                <a:lnTo>
                  <a:pt x="17563124" y="0"/>
                </a:lnTo>
                <a:lnTo>
                  <a:pt x="17563124" y="5510430"/>
                </a:lnTo>
                <a:lnTo>
                  <a:pt x="0" y="5510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89431CB-776F-4665-9690-60A00033B5BD}"/>
              </a:ext>
            </a:extLst>
          </p:cNvPr>
          <p:cNvSpPr/>
          <p:nvPr/>
        </p:nvSpPr>
        <p:spPr>
          <a:xfrm>
            <a:off x="2086435" y="269271"/>
            <a:ext cx="10557557" cy="1098762"/>
          </a:xfrm>
          <a:prstGeom prst="rect">
            <a:avLst/>
          </a:prstGeom>
          <a:noFill/>
        </p:spPr>
        <p:txBody>
          <a:bodyPr wrap="square" lIns="82296" tIns="41148" rIns="82296" bIns="41148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66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</a:rPr>
              <a:t>Онлайн-</a:t>
            </a:r>
            <a:r>
              <a:rPr lang="ru-RU" sz="6600" b="1" dirty="0" err="1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</a:rPr>
              <a:t>сервіси</a:t>
            </a:r>
            <a:endParaRPr lang="ru-RU" sz="6600" b="1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7F394D0-C3CE-3D32-0CA1-F08A687980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4210" y="1764142"/>
            <a:ext cx="4581525" cy="9334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755F254-F548-51F4-482E-C309E6C811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125" y="3008493"/>
            <a:ext cx="9893300" cy="478147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xmlns="" id="{CC3B9A31-A5F7-74C5-BE75-8C4FF195FE4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0084436" y="3128856"/>
            <a:ext cx="4456267" cy="187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01326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0145C8D-9934-D4D7-7110-4D171A06A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83" y="1869187"/>
            <a:ext cx="8618528" cy="62951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446700C-30E6-82EA-6472-861E9A7C4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8525" y="4773291"/>
            <a:ext cx="6023747" cy="1096234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xmlns="" id="{5BA97F4F-630A-2259-AE9F-1327158BAD2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849759" y="2360554"/>
            <a:ext cx="5475990" cy="2299916"/>
          </a:xfrm>
          <a:prstGeom prst="rect">
            <a:avLst/>
          </a:prstGeom>
        </p:spPr>
      </p:pic>
      <p:sp>
        <p:nvSpPr>
          <p:cNvPr id="3" name="Freeform 3">
            <a:extLst>
              <a:ext uri="{FF2B5EF4-FFF2-40B4-BE49-F238E27FC236}">
                <a16:creationId xmlns:a16="http://schemas.microsoft.com/office/drawing/2014/main" xmlns="" id="{148B545D-C29F-0DFE-A7F2-FDD5A513FB4F}"/>
              </a:ext>
            </a:extLst>
          </p:cNvPr>
          <p:cNvSpPr/>
          <p:nvPr/>
        </p:nvSpPr>
        <p:spPr>
          <a:xfrm>
            <a:off x="304651" y="308759"/>
            <a:ext cx="14021099" cy="1771096"/>
          </a:xfrm>
          <a:custGeom>
            <a:avLst/>
            <a:gdLst/>
            <a:ahLst/>
            <a:cxnLst/>
            <a:rect l="l" t="t" r="r" b="b"/>
            <a:pathLst>
              <a:path w="17563123" h="5510430">
                <a:moveTo>
                  <a:pt x="0" y="0"/>
                </a:moveTo>
                <a:lnTo>
                  <a:pt x="17563124" y="0"/>
                </a:lnTo>
                <a:lnTo>
                  <a:pt x="17563124" y="5510430"/>
                </a:lnTo>
                <a:lnTo>
                  <a:pt x="0" y="5510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B5B40AD-B44D-397F-FD1C-EEB428B06404}"/>
              </a:ext>
            </a:extLst>
          </p:cNvPr>
          <p:cNvSpPr/>
          <p:nvPr/>
        </p:nvSpPr>
        <p:spPr>
          <a:xfrm>
            <a:off x="2036420" y="589458"/>
            <a:ext cx="10557557" cy="1098762"/>
          </a:xfrm>
          <a:prstGeom prst="rect">
            <a:avLst/>
          </a:prstGeom>
          <a:noFill/>
        </p:spPr>
        <p:txBody>
          <a:bodyPr wrap="square" lIns="82296" tIns="41148" rIns="82296" bIns="41148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66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</a:rPr>
              <a:t>Онлайн-</a:t>
            </a:r>
            <a:r>
              <a:rPr lang="ru-RU" sz="6600" b="1" dirty="0" err="1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</a:rPr>
              <a:t>сервіси</a:t>
            </a:r>
            <a:endParaRPr lang="ru-RU" sz="6600" b="1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627669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503F9D6-3578-63A3-1BCC-812EDEC6C0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69097"/>
            <a:ext cx="10263014" cy="5751745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8ABC03F-D92D-E784-DA4D-0A6E40688D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2645"/>
          <a:stretch/>
        </p:blipFill>
        <p:spPr>
          <a:xfrm>
            <a:off x="10365822" y="5044969"/>
            <a:ext cx="3140491" cy="103691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xmlns="" id="{E6AC67AE-6638-DDF9-599E-1F9A9F9B3E8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213413" y="2950212"/>
            <a:ext cx="4416988" cy="1855135"/>
          </a:xfrm>
          <a:prstGeom prst="rect">
            <a:avLst/>
          </a:prstGeom>
        </p:spPr>
      </p:pic>
      <p:sp>
        <p:nvSpPr>
          <p:cNvPr id="2" name="Freeform 3">
            <a:extLst>
              <a:ext uri="{FF2B5EF4-FFF2-40B4-BE49-F238E27FC236}">
                <a16:creationId xmlns:a16="http://schemas.microsoft.com/office/drawing/2014/main" xmlns="" id="{4C655853-B3E9-FE37-293C-D58AE3D7F18E}"/>
              </a:ext>
            </a:extLst>
          </p:cNvPr>
          <p:cNvSpPr/>
          <p:nvPr/>
        </p:nvSpPr>
        <p:spPr>
          <a:xfrm>
            <a:off x="304651" y="308759"/>
            <a:ext cx="14021099" cy="1771096"/>
          </a:xfrm>
          <a:custGeom>
            <a:avLst/>
            <a:gdLst/>
            <a:ahLst/>
            <a:cxnLst/>
            <a:rect l="l" t="t" r="r" b="b"/>
            <a:pathLst>
              <a:path w="17563123" h="5510430">
                <a:moveTo>
                  <a:pt x="0" y="0"/>
                </a:moveTo>
                <a:lnTo>
                  <a:pt x="17563124" y="0"/>
                </a:lnTo>
                <a:lnTo>
                  <a:pt x="17563124" y="5510430"/>
                </a:lnTo>
                <a:lnTo>
                  <a:pt x="0" y="5510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866CC64-D20E-AA85-567A-5537FCDA4D67}"/>
              </a:ext>
            </a:extLst>
          </p:cNvPr>
          <p:cNvSpPr/>
          <p:nvPr/>
        </p:nvSpPr>
        <p:spPr>
          <a:xfrm>
            <a:off x="2036420" y="589458"/>
            <a:ext cx="10557557" cy="1098762"/>
          </a:xfrm>
          <a:prstGeom prst="rect">
            <a:avLst/>
          </a:prstGeom>
          <a:noFill/>
        </p:spPr>
        <p:txBody>
          <a:bodyPr wrap="square" lIns="82296" tIns="41148" rIns="82296" bIns="41148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66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</a:rPr>
              <a:t>Онлайн-</a:t>
            </a:r>
            <a:r>
              <a:rPr lang="ru-RU" sz="6600" b="1" dirty="0" err="1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</a:rPr>
              <a:t>сервіси</a:t>
            </a:r>
            <a:endParaRPr lang="ru-RU" sz="6600" b="1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987128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айт Funbrain.com">
            <a:extLst>
              <a:ext uri="{FF2B5EF4-FFF2-40B4-BE49-F238E27FC236}">
                <a16:creationId xmlns:a16="http://schemas.microsoft.com/office/drawing/2014/main" xmlns="" id="{0BCECC0E-ECD4-7572-41C3-7AB4E8F6E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231" y="353875"/>
            <a:ext cx="6793715" cy="7471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earnEnglish від British Counsil">
            <a:extLst>
              <a:ext uri="{FF2B5EF4-FFF2-40B4-BE49-F238E27FC236}">
                <a16:creationId xmlns:a16="http://schemas.microsoft.com/office/drawing/2014/main" xmlns="" id="{00E64F94-F7DF-71B1-3A0A-740E53CBB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1458" y="353875"/>
            <a:ext cx="6958471" cy="44912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Сайт Gamestolearnenglish.com">
            <a:extLst>
              <a:ext uri="{FF2B5EF4-FFF2-40B4-BE49-F238E27FC236}">
                <a16:creationId xmlns:a16="http://schemas.microsoft.com/office/drawing/2014/main" xmlns="" id="{3302FE73-2859-5F03-8425-D67C7308A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64244" y="4454256"/>
            <a:ext cx="6192899" cy="35734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150250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B84866D-53E2-DCEB-267F-D0ED1B0A4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298450"/>
            <a:ext cx="5829300" cy="7772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9F09962-C716-6204-8B1B-2C67F9589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700" y="158750"/>
            <a:ext cx="8064500" cy="79121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40601277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3">
            <a:extLst>
              <a:ext uri="{FF2B5EF4-FFF2-40B4-BE49-F238E27FC236}">
                <a16:creationId xmlns:a16="http://schemas.microsoft.com/office/drawing/2014/main" xmlns="" id="{4386E29E-2F39-7F42-3693-9DAE35B41B10}"/>
              </a:ext>
            </a:extLst>
          </p:cNvPr>
          <p:cNvSpPr/>
          <p:nvPr/>
        </p:nvSpPr>
        <p:spPr>
          <a:xfrm flipV="1">
            <a:off x="142248" y="691404"/>
            <a:ext cx="9122734" cy="7538196"/>
          </a:xfrm>
          <a:custGeom>
            <a:avLst/>
            <a:gdLst/>
            <a:ahLst/>
            <a:cxnLst/>
            <a:rect l="l" t="t" r="r" b="b"/>
            <a:pathLst>
              <a:path w="17563123" h="5510430">
                <a:moveTo>
                  <a:pt x="0" y="0"/>
                </a:moveTo>
                <a:lnTo>
                  <a:pt x="17563124" y="0"/>
                </a:lnTo>
                <a:lnTo>
                  <a:pt x="17563124" y="5510430"/>
                </a:lnTo>
                <a:lnTo>
                  <a:pt x="0" y="5510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xmlns="" id="{C9597092-793C-7350-A238-EB8B8E46A4D6}"/>
              </a:ext>
            </a:extLst>
          </p:cNvPr>
          <p:cNvGrpSpPr/>
          <p:nvPr/>
        </p:nvGrpSpPr>
        <p:grpSpPr>
          <a:xfrm>
            <a:off x="611904" y="162196"/>
            <a:ext cx="13421596" cy="1559764"/>
            <a:chOff x="0" y="0"/>
            <a:chExt cx="2645407" cy="707140"/>
          </a:xfrm>
          <a:solidFill>
            <a:schemeClr val="bg2">
              <a:lumMod val="50000"/>
            </a:schemeClr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xmlns="" id="{DA32A2C1-DA71-8808-4E0E-BBC6D67FB3DF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4CA2A5F-7BA0-B14C-5DFC-831B4F6E8504}"/>
              </a:ext>
            </a:extLst>
          </p:cNvPr>
          <p:cNvSpPr txBox="1"/>
          <p:nvPr/>
        </p:nvSpPr>
        <p:spPr>
          <a:xfrm>
            <a:off x="441494" y="2127316"/>
            <a:ext cx="7454899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i="1" dirty="0" err="1">
                <a:solidFill>
                  <a:srgbClr val="FF0000"/>
                </a:solidFill>
              </a:rPr>
              <a:t>Сучасні</a:t>
            </a:r>
            <a:r>
              <a:rPr lang="ru-RU" sz="3600" b="1" i="1" dirty="0">
                <a:solidFill>
                  <a:srgbClr val="FF0000"/>
                </a:solidFill>
              </a:rPr>
              <a:t> </a:t>
            </a:r>
            <a:r>
              <a:rPr lang="ru-RU" sz="3600" b="1" i="1" dirty="0" err="1">
                <a:solidFill>
                  <a:srgbClr val="FF0000"/>
                </a:solidFill>
              </a:rPr>
              <a:t>діти</a:t>
            </a:r>
            <a:r>
              <a:rPr lang="ru-RU" sz="3600" b="1" i="1" dirty="0">
                <a:solidFill>
                  <a:srgbClr val="FF0000"/>
                </a:solidFill>
              </a:rPr>
              <a:t>, в </a:t>
            </a:r>
            <a:r>
              <a:rPr lang="ru-RU" sz="3600" b="1" i="1" dirty="0" err="1">
                <a:solidFill>
                  <a:srgbClr val="FF0000"/>
                </a:solidFill>
              </a:rPr>
              <a:t>більшості</a:t>
            </a:r>
            <a:r>
              <a:rPr lang="ru-RU" sz="3600" b="1" i="1" dirty="0">
                <a:solidFill>
                  <a:srgbClr val="FF0000"/>
                </a:solidFill>
              </a:rPr>
              <a:t>, -  </a:t>
            </a:r>
            <a:r>
              <a:rPr lang="ru-RU" sz="3600" b="1" i="1" dirty="0" err="1">
                <a:solidFill>
                  <a:srgbClr val="FF0000"/>
                </a:solidFill>
              </a:rPr>
              <a:t>візуали</a:t>
            </a:r>
            <a:r>
              <a:rPr lang="ru-RU" sz="3600" b="1" i="1" dirty="0">
                <a:solidFill>
                  <a:srgbClr val="FF0000"/>
                </a:solidFill>
              </a:rPr>
              <a:t>. </a:t>
            </a:r>
          </a:p>
          <a:p>
            <a:pPr algn="ctr"/>
            <a:r>
              <a:rPr lang="ru-RU" sz="2800" b="1" i="1" dirty="0" err="1"/>
              <a:t>Унаочнення</a:t>
            </a:r>
            <a:r>
              <a:rPr lang="ru-RU" sz="2800" b="1" i="1" dirty="0"/>
              <a:t> </a:t>
            </a:r>
            <a:br>
              <a:rPr lang="ru-RU" sz="2800" b="1" i="1" dirty="0"/>
            </a:br>
            <a:r>
              <a:rPr lang="ru-RU" sz="2800" b="1" i="1" dirty="0" err="1"/>
              <a:t>навчального</a:t>
            </a:r>
            <a:r>
              <a:rPr lang="ru-RU" sz="2800" b="1" i="1" dirty="0"/>
              <a:t> </a:t>
            </a:r>
            <a:r>
              <a:rPr lang="ru-RU" sz="2800" b="1" i="1" dirty="0" err="1"/>
              <a:t>матеріалу</a:t>
            </a:r>
            <a:r>
              <a:rPr lang="ru-RU" sz="2800" b="1" i="1" dirty="0"/>
              <a:t>  - один </a:t>
            </a:r>
            <a:r>
              <a:rPr lang="ru-RU" sz="2800" b="1" i="1" dirty="0" err="1"/>
              <a:t>із</a:t>
            </a:r>
            <a:r>
              <a:rPr lang="ru-RU" sz="2800" b="1" i="1" dirty="0"/>
              <a:t> </a:t>
            </a:r>
            <a:r>
              <a:rPr lang="ru-RU" sz="2800" b="1" i="1" dirty="0" err="1"/>
              <a:t>способів</a:t>
            </a:r>
            <a:r>
              <a:rPr lang="ru-RU" sz="2800" b="1" i="1" dirty="0"/>
              <a:t> </a:t>
            </a:r>
            <a:r>
              <a:rPr lang="ru-RU" sz="2800" b="1" i="1" dirty="0" err="1"/>
              <a:t>індивідуалізувати</a:t>
            </a:r>
            <a:r>
              <a:rPr lang="ru-RU" sz="2800" b="1" i="1" dirty="0"/>
              <a:t> </a:t>
            </a:r>
            <a:r>
              <a:rPr lang="ru-RU" sz="2800" b="1" i="1" dirty="0" err="1"/>
              <a:t>навчання</a:t>
            </a:r>
            <a:r>
              <a:rPr lang="ru-RU" sz="2800" b="1" i="1" dirty="0"/>
              <a:t>.</a:t>
            </a:r>
          </a:p>
          <a:p>
            <a:pPr algn="ctr"/>
            <a:r>
              <a:rPr lang="ru-RU" sz="2800" b="1" i="1" dirty="0"/>
              <a:t> За </a:t>
            </a:r>
            <a:r>
              <a:rPr lang="ru-RU" sz="2800" b="1" i="1" dirty="0" err="1"/>
              <a:t>допомогою</a:t>
            </a:r>
            <a:r>
              <a:rPr lang="ru-RU" sz="2800" b="1" i="1" dirty="0"/>
              <a:t>  </a:t>
            </a:r>
            <a:r>
              <a:rPr lang="ru-RU" sz="2800" b="1" i="1" dirty="0" err="1"/>
              <a:t>візуальних</a:t>
            </a:r>
            <a:r>
              <a:rPr lang="ru-RU" sz="2800" b="1" i="1" dirty="0"/>
              <a:t> </a:t>
            </a:r>
            <a:r>
              <a:rPr lang="ru-RU" sz="2800" b="1" i="1" dirty="0" err="1"/>
              <a:t>засобів</a:t>
            </a:r>
            <a:r>
              <a:rPr lang="ru-RU" sz="2800" b="1" i="1" dirty="0"/>
              <a:t> ми </a:t>
            </a:r>
            <a:r>
              <a:rPr lang="ru-RU" sz="2800" b="1" i="1" dirty="0" err="1"/>
              <a:t>сприяємо</a:t>
            </a:r>
            <a:r>
              <a:rPr lang="ru-RU" sz="2800" b="1" i="1" dirty="0"/>
              <a:t> </a:t>
            </a:r>
            <a:r>
              <a:rPr lang="ru-RU" sz="2800" b="1" i="1" dirty="0" err="1"/>
              <a:t>глибшому</a:t>
            </a:r>
            <a:r>
              <a:rPr lang="ru-RU" sz="2800" b="1" i="1" dirty="0"/>
              <a:t> та </a:t>
            </a:r>
            <a:r>
              <a:rPr lang="ru-RU" sz="2800" b="1" i="1" dirty="0" err="1"/>
              <a:t>більш</a:t>
            </a:r>
            <a:r>
              <a:rPr lang="ru-RU" sz="2800" b="1" i="1" dirty="0"/>
              <a:t> </a:t>
            </a:r>
            <a:r>
              <a:rPr lang="ru-RU" sz="2800" b="1" i="1" dirty="0" err="1"/>
              <a:t>ефективному</a:t>
            </a:r>
            <a:r>
              <a:rPr lang="ru-RU" sz="2800" b="1" i="1" dirty="0"/>
              <a:t> </a:t>
            </a:r>
            <a:r>
              <a:rPr lang="ru-RU" sz="2800" b="1" i="1" dirty="0" err="1"/>
              <a:t>засвоєнню</a:t>
            </a:r>
            <a:r>
              <a:rPr lang="ru-RU" sz="2800" b="1" i="1" dirty="0"/>
              <a:t> </a:t>
            </a:r>
            <a:r>
              <a:rPr lang="ru-RU" sz="2800" b="1" i="1" dirty="0" err="1"/>
              <a:t>матеріалу</a:t>
            </a:r>
            <a:r>
              <a:rPr lang="ru-RU" sz="2800" b="1" i="1" dirty="0"/>
              <a:t>, </a:t>
            </a:r>
            <a:r>
              <a:rPr lang="ru-RU" sz="2800" b="1" i="1" dirty="0" err="1"/>
              <a:t>надаючи</a:t>
            </a:r>
            <a:r>
              <a:rPr lang="ru-RU" sz="2800" b="1" i="1" dirty="0"/>
              <a:t> </a:t>
            </a:r>
            <a:r>
              <a:rPr lang="ru-RU" sz="2800" b="1" i="1" dirty="0" err="1"/>
              <a:t>учням</a:t>
            </a:r>
            <a:r>
              <a:rPr lang="ru-RU" sz="2800" b="1" i="1" dirty="0"/>
              <a:t> </a:t>
            </a:r>
            <a:r>
              <a:rPr lang="ru-RU" sz="2800" b="1" i="1" dirty="0" err="1"/>
              <a:t>можливість</a:t>
            </a:r>
            <a:r>
              <a:rPr lang="ru-RU" sz="2800" b="1" i="1" dirty="0"/>
              <a:t> буквально «</a:t>
            </a:r>
            <a:r>
              <a:rPr lang="ru-RU" sz="2800" b="1" i="1" dirty="0" err="1"/>
              <a:t>побачити</a:t>
            </a:r>
            <a:r>
              <a:rPr lang="ru-RU" sz="2800" b="1" i="1" dirty="0"/>
              <a:t>» і «</a:t>
            </a:r>
            <a:r>
              <a:rPr lang="ru-RU" sz="2800" b="1" i="1" dirty="0" err="1"/>
              <a:t>відчути</a:t>
            </a:r>
            <a:r>
              <a:rPr lang="ru-RU" sz="2800" b="1" i="1" dirty="0"/>
              <a:t>» те, </a:t>
            </a:r>
            <a:r>
              <a:rPr lang="ru-RU" sz="2800" b="1" i="1" dirty="0" err="1"/>
              <a:t>що</a:t>
            </a:r>
            <a:r>
              <a:rPr lang="ru-RU" sz="2800" b="1" i="1" dirty="0"/>
              <a:t> </a:t>
            </a:r>
            <a:r>
              <a:rPr lang="ru-RU" sz="2800" b="1" i="1" dirty="0" err="1"/>
              <a:t>їм</a:t>
            </a:r>
            <a:r>
              <a:rPr lang="ru-RU" sz="2800" b="1" i="1" dirty="0"/>
              <a:t> </a:t>
            </a:r>
            <a:r>
              <a:rPr lang="ru-RU" sz="2800" b="1" i="1" dirty="0" err="1"/>
              <a:t>необхідно</a:t>
            </a:r>
            <a:r>
              <a:rPr lang="ru-RU" sz="2800" b="1" i="1" dirty="0"/>
              <a:t> </a:t>
            </a:r>
            <a:r>
              <a:rPr lang="ru-RU" sz="2800" b="1" i="1" dirty="0" err="1"/>
              <a:t>засвоїти</a:t>
            </a:r>
            <a:r>
              <a:rPr lang="ru-RU" sz="2800" b="1" i="1" dirty="0"/>
              <a:t>.</a:t>
            </a:r>
            <a:endParaRPr lang="en-US" sz="2800" b="1" i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137FEB0-9745-9C3F-5A4D-CEDD0F3E1D1E}"/>
              </a:ext>
            </a:extLst>
          </p:cNvPr>
          <p:cNvSpPr txBox="1"/>
          <p:nvPr/>
        </p:nvSpPr>
        <p:spPr>
          <a:xfrm>
            <a:off x="824013" y="363265"/>
            <a:ext cx="12982374" cy="8039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</a:pPr>
            <a:r>
              <a:rPr lang="uk-UA" sz="5400" b="1" kern="0" spc="-158" dirty="0">
                <a:solidFill>
                  <a:srgbClr val="FFFF00"/>
                </a:solidFill>
                <a:ea typeface="Inter" pitchFamily="34" charset="-122"/>
                <a:cs typeface="Inter" pitchFamily="34" charset="-120"/>
              </a:rPr>
              <a:t>Використовую візуальні методи</a:t>
            </a:r>
            <a:endParaRPr lang="en-US" sz="5400" dirty="0">
              <a:solidFill>
                <a:srgbClr val="FFFF00"/>
              </a:solidFill>
            </a:endParaRPr>
          </a:p>
        </p:txBody>
      </p:sp>
      <p:pic>
        <p:nvPicPr>
          <p:cNvPr id="5122" name="Picture 2" descr="Включіть до своїх пріоритетів вивчення іноземної мови!">
            <a:extLst>
              <a:ext uri="{FF2B5EF4-FFF2-40B4-BE49-F238E27FC236}">
                <a16:creationId xmlns:a16="http://schemas.microsoft.com/office/drawing/2014/main" xmlns="" id="{E42CD9CD-6D1B-7266-F73B-B22F03DDB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95639" y="2755900"/>
            <a:ext cx="6107697" cy="46418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013523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3">
            <a:extLst>
              <a:ext uri="{FF2B5EF4-FFF2-40B4-BE49-F238E27FC236}">
                <a16:creationId xmlns:a16="http://schemas.microsoft.com/office/drawing/2014/main" xmlns="" id="{1808192C-50D4-3D35-1882-B4221E11A7AD}"/>
              </a:ext>
            </a:extLst>
          </p:cNvPr>
          <p:cNvSpPr/>
          <p:nvPr/>
        </p:nvSpPr>
        <p:spPr>
          <a:xfrm>
            <a:off x="466823" y="124848"/>
            <a:ext cx="14021099" cy="1771096"/>
          </a:xfrm>
          <a:custGeom>
            <a:avLst/>
            <a:gdLst/>
            <a:ahLst/>
            <a:cxnLst/>
            <a:rect l="l" t="t" r="r" b="b"/>
            <a:pathLst>
              <a:path w="17563123" h="5510430">
                <a:moveTo>
                  <a:pt x="0" y="0"/>
                </a:moveTo>
                <a:lnTo>
                  <a:pt x="17563124" y="0"/>
                </a:lnTo>
                <a:lnTo>
                  <a:pt x="17563124" y="5510430"/>
                </a:lnTo>
                <a:lnTo>
                  <a:pt x="0" y="5510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CAC9C10-7DE8-76A2-7507-DE447F9639AB}"/>
              </a:ext>
            </a:extLst>
          </p:cNvPr>
          <p:cNvSpPr/>
          <p:nvPr/>
        </p:nvSpPr>
        <p:spPr>
          <a:xfrm>
            <a:off x="2528321" y="306025"/>
            <a:ext cx="10196333" cy="10895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648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TALKING FLASHCARDS</a:t>
            </a:r>
            <a:endParaRPr lang="ru-RU" sz="648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7170" name="Picture 2" descr="Emotions Flashcards for Adults – ESL Flashcards">
            <a:extLst>
              <a:ext uri="{FF2B5EF4-FFF2-40B4-BE49-F238E27FC236}">
                <a16:creationId xmlns:a16="http://schemas.microsoft.com/office/drawing/2014/main" xmlns="" id="{F62385A2-FDE5-AF72-B9BB-E926D215E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441" y="1926225"/>
            <a:ext cx="4583760" cy="6096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Emotions Flash Cards /Feelings Printable Flashcards / Toddler &amp; Preschool  Educational Materials / Perfect for Homeschool and Daycares - Etsy France">
            <a:extLst>
              <a:ext uri="{FF2B5EF4-FFF2-40B4-BE49-F238E27FC236}">
                <a16:creationId xmlns:a16="http://schemas.microsoft.com/office/drawing/2014/main" xmlns="" id="{9398765D-ECCD-80F8-008C-C07ED0D8C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7172" y="1576731"/>
            <a:ext cx="5429250" cy="45529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Injury Illness Flashcards Sickness Disease Flash Cards Printable Real  Pictures Montessori Ailment">
            <a:extLst>
              <a:ext uri="{FF2B5EF4-FFF2-40B4-BE49-F238E27FC236}">
                <a16:creationId xmlns:a16="http://schemas.microsoft.com/office/drawing/2014/main" xmlns="" id="{4A3ED2EA-281F-53A5-ACFE-F1E321466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06422" y="1926225"/>
            <a:ext cx="4381500" cy="622275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Bedtime Routine Flash Cards for Special Needs UK | Ubuy">
            <a:extLst>
              <a:ext uri="{FF2B5EF4-FFF2-40B4-BE49-F238E27FC236}">
                <a16:creationId xmlns:a16="http://schemas.microsoft.com/office/drawing/2014/main" xmlns="" id="{8035E24D-DB35-9021-EF82-652F3E5E9D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6750" y="4180231"/>
            <a:ext cx="3610093" cy="38989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3AAE30E-4060-6571-BD7D-A0132B362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0"/>
            <a:ext cx="6172200" cy="8229600"/>
          </a:xfrm>
          <a:prstGeom prst="rect">
            <a:avLst/>
          </a:prstGeom>
          <a:effectLst>
            <a:softEdge rad="317500"/>
          </a:effectLst>
        </p:spPr>
      </p:pic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94BDD2D7-458D-FE76-EF99-7C65DDDA5D43}"/>
              </a:ext>
            </a:extLst>
          </p:cNvPr>
          <p:cNvGrpSpPr/>
          <p:nvPr/>
        </p:nvGrpSpPr>
        <p:grpSpPr>
          <a:xfrm>
            <a:off x="5334000" y="335623"/>
            <a:ext cx="9067800" cy="2403269"/>
            <a:chOff x="0" y="0"/>
            <a:chExt cx="2645407" cy="707140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xmlns="" id="{B2AA1287-A78C-F444-EC2E-68DC277D8DE8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solidFill>
              <a:srgbClr val="BBB2A3"/>
            </a:solidFill>
          </p:spPr>
        </p:sp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E6F3B8F-1B9B-24AA-25A9-15B01B80E179}"/>
              </a:ext>
            </a:extLst>
          </p:cNvPr>
          <p:cNvSpPr/>
          <p:nvPr/>
        </p:nvSpPr>
        <p:spPr>
          <a:xfrm>
            <a:off x="5690180" y="244595"/>
            <a:ext cx="8959504" cy="2585323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Робота –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це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важлива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</a:p>
          <a:p>
            <a:pPr algn="ctr"/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частина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мого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життя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!</a:t>
            </a:r>
          </a:p>
          <a:p>
            <a:pPr algn="ctr"/>
            <a:r>
              <a:rPr lang="ru-RU" sz="54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Моє</a:t>
            </a:r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sz="54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професійне</a:t>
            </a:r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кредо: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C5B50C-198B-3261-AC5B-F5A3C67FBB5E}"/>
              </a:ext>
            </a:extLst>
          </p:cNvPr>
          <p:cNvSpPr txBox="1"/>
          <p:nvPr/>
        </p:nvSpPr>
        <p:spPr>
          <a:xfrm>
            <a:off x="6813468" y="3435710"/>
            <a:ext cx="698566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i="1" dirty="0" err="1"/>
              <a:t>Успіх</a:t>
            </a:r>
            <a:r>
              <a:rPr lang="ru-RU" sz="3200" b="1" i="1" dirty="0"/>
              <a:t> </a:t>
            </a:r>
          </a:p>
          <a:p>
            <a:pPr algn="ctr"/>
            <a:r>
              <a:rPr lang="ru-RU" sz="3200" b="1" i="1" dirty="0"/>
              <a:t>приходить</a:t>
            </a:r>
          </a:p>
          <a:p>
            <a:pPr algn="ctr"/>
            <a:r>
              <a:rPr lang="ru-RU" sz="3200" b="1" i="1" dirty="0"/>
              <a:t> </a:t>
            </a:r>
            <a:r>
              <a:rPr lang="ru-RU" sz="3200" b="1" i="1" dirty="0" err="1"/>
              <a:t>лише</a:t>
            </a:r>
            <a:r>
              <a:rPr lang="ru-RU" sz="3200" b="1" i="1" dirty="0"/>
              <a:t> до того, </a:t>
            </a:r>
          </a:p>
          <a:p>
            <a:pPr algn="ctr"/>
            <a:r>
              <a:rPr lang="ru-RU" sz="3200" b="1" i="1" dirty="0" err="1"/>
              <a:t>хто</a:t>
            </a:r>
            <a:r>
              <a:rPr lang="ru-RU" sz="3200" b="1" i="1" dirty="0"/>
              <a:t> </a:t>
            </a:r>
            <a:r>
              <a:rPr lang="ru-RU" sz="3200" b="1" i="1" dirty="0" err="1"/>
              <a:t>його</a:t>
            </a:r>
            <a:r>
              <a:rPr lang="ru-RU" sz="3200" b="1" i="1" dirty="0"/>
              <a:t> </a:t>
            </a:r>
            <a:r>
              <a:rPr lang="ru-RU" sz="3200" b="1" i="1" dirty="0" err="1"/>
              <a:t>прагне</a:t>
            </a:r>
            <a:r>
              <a:rPr lang="ru-RU" sz="3200" b="1" i="1" dirty="0"/>
              <a:t>, </a:t>
            </a:r>
          </a:p>
          <a:p>
            <a:pPr algn="ctr"/>
            <a:r>
              <a:rPr lang="ru-RU" sz="3200" b="1" i="1" dirty="0" err="1"/>
              <a:t>хто</a:t>
            </a:r>
            <a:r>
              <a:rPr lang="ru-RU" sz="3200" b="1" i="1" dirty="0"/>
              <a:t> </a:t>
            </a:r>
            <a:r>
              <a:rPr lang="ru-RU" sz="3200" b="1" i="1" dirty="0" err="1"/>
              <a:t>вміє</a:t>
            </a:r>
            <a:r>
              <a:rPr lang="ru-RU" sz="3200" b="1" i="1" dirty="0"/>
              <a:t> максимально </a:t>
            </a:r>
            <a:r>
              <a:rPr lang="ru-RU" sz="3200" b="1" i="1" dirty="0" err="1"/>
              <a:t>використати</a:t>
            </a:r>
            <a:r>
              <a:rPr lang="ru-RU" sz="3200" b="1" i="1" dirty="0"/>
              <a:t> все </a:t>
            </a:r>
            <a:r>
              <a:rPr lang="ru-RU" sz="3200" b="1" i="1" dirty="0" err="1"/>
              <a:t>найкраще</a:t>
            </a:r>
            <a:r>
              <a:rPr lang="ru-RU" sz="3200" b="1" i="1" dirty="0"/>
              <a:t> </a:t>
            </a:r>
            <a:r>
              <a:rPr lang="ru-RU" sz="3200" b="1" i="1" dirty="0" err="1"/>
              <a:t>із</a:t>
            </a:r>
            <a:r>
              <a:rPr lang="ru-RU" sz="3200" b="1" i="1" dirty="0"/>
              <a:t> </a:t>
            </a:r>
            <a:r>
              <a:rPr lang="ru-RU" sz="3200" b="1" i="1" dirty="0" err="1"/>
              <a:t>своїх</a:t>
            </a:r>
            <a:r>
              <a:rPr lang="ru-RU" sz="3200" b="1" i="1" dirty="0"/>
              <a:t> </a:t>
            </a:r>
            <a:r>
              <a:rPr lang="ru-RU" sz="3200" b="1" i="1" dirty="0" err="1"/>
              <a:t>ресурсів</a:t>
            </a:r>
            <a:r>
              <a:rPr lang="ru-RU" sz="3200" b="1" i="1" dirty="0"/>
              <a:t>.</a:t>
            </a:r>
          </a:p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Маленькая открытка Вчитель - це людина в руках якої розквітає душа -  Главная - Presentville">
            <a:extLst>
              <a:ext uri="{FF2B5EF4-FFF2-40B4-BE49-F238E27FC236}">
                <a16:creationId xmlns:a16="http://schemas.microsoft.com/office/drawing/2014/main" xmlns="" id="{3B24112B-9DFA-E4C2-7A6F-7C715323F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69063">
            <a:off x="6293388" y="3092988"/>
            <a:ext cx="2043623" cy="2043623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012257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xmlns="" id="{06D167A2-3F93-9A28-4A6F-FDC43CC1FC24}"/>
              </a:ext>
            </a:extLst>
          </p:cNvPr>
          <p:cNvSpPr/>
          <p:nvPr/>
        </p:nvSpPr>
        <p:spPr>
          <a:xfrm>
            <a:off x="304651" y="268050"/>
            <a:ext cx="14021099" cy="2259250"/>
          </a:xfrm>
          <a:custGeom>
            <a:avLst/>
            <a:gdLst/>
            <a:ahLst/>
            <a:cxnLst/>
            <a:rect l="l" t="t" r="r" b="b"/>
            <a:pathLst>
              <a:path w="17563123" h="5510430">
                <a:moveTo>
                  <a:pt x="0" y="0"/>
                </a:moveTo>
                <a:lnTo>
                  <a:pt x="17563124" y="0"/>
                </a:lnTo>
                <a:lnTo>
                  <a:pt x="17563124" y="5510430"/>
                </a:lnTo>
                <a:lnTo>
                  <a:pt x="0" y="5510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2160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B69305FE-B2C3-D882-F7EC-C810CF944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0A101BFE-C43D-0F56-23D1-59445C89FC68}"/>
              </a:ext>
            </a:extLst>
          </p:cNvPr>
          <p:cNvSpPr/>
          <p:nvPr/>
        </p:nvSpPr>
        <p:spPr>
          <a:xfrm>
            <a:off x="2069305" y="306538"/>
            <a:ext cx="10491788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Відео-фрагменти</a:t>
            </a:r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 і </a:t>
            </a:r>
            <a:r>
              <a:rPr lang="ru-RU" sz="54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цитати</a:t>
            </a:r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  з </a:t>
            </a:r>
            <a:r>
              <a:rPr lang="ru-RU" sz="54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фільмів</a:t>
            </a:r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, </a:t>
            </a:r>
            <a:r>
              <a:rPr lang="ru-RU" sz="54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пісень</a:t>
            </a:r>
            <a:endParaRPr lang="ru-RU" sz="5400" b="1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pic>
        <p:nvPicPr>
          <p:cNvPr id="2050" name="Picture 2" descr="Історії про хлопчика, який вижив, цього року виповнюється 27🎂 А ми  пропонуємо згадати найкращі фрагменти з найноворічніших фільмів про Гаррі  Додавай у сторіс те, що зачепило найбільше 💔 #harrypotter #harrypotterfan  #harrypotteredit #harrypottermovies #">
            <a:extLst>
              <a:ext uri="{FF2B5EF4-FFF2-40B4-BE49-F238E27FC236}">
                <a16:creationId xmlns:a16="http://schemas.microsoft.com/office/drawing/2014/main" xmlns="" id="{64B31F37-9442-E358-CABF-0563603D2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6690" y="2392750"/>
            <a:ext cx="4010236" cy="462424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15 класичних цитат з фільмів англійською, які ввійшли у лексикон">
            <a:extLst>
              <a:ext uri="{FF2B5EF4-FFF2-40B4-BE49-F238E27FC236}">
                <a16:creationId xmlns:a16="http://schemas.microsoft.com/office/drawing/2014/main" xmlns="" id="{42E2551A-897D-7F12-083B-7482C7C87B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801" r="20367"/>
          <a:stretch/>
        </p:blipFill>
        <p:spPr bwMode="auto">
          <a:xfrm>
            <a:off x="5049840" y="2185883"/>
            <a:ext cx="4703762" cy="399383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А який фільм у вас найбільше асоціюється з новорічним настроєм? Впевнені,  що в більшості це всі частини кінострічки «Сам удома»🎄 Жодна  передноворічна метушня не проходить без хлопчика Кевіна, який намагається  захистити свій">
            <a:extLst>
              <a:ext uri="{FF2B5EF4-FFF2-40B4-BE49-F238E27FC236}">
                <a16:creationId xmlns:a16="http://schemas.microsoft.com/office/drawing/2014/main" xmlns="" id="{6A71D14F-3A0B-A251-8124-50D5A38AB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93300" y="2422841"/>
            <a:ext cx="4564062" cy="456406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А який фільм у вас найбільше асоціюється з новорічним настроєм? Впевнені,  що в більшості це всі частини кінострічки «Сам удома»🎄 Жодна  передноворічна метушня не проходить без хлопчика Кевіна, який намагається  захистити свій">
            <a:extLst>
              <a:ext uri="{FF2B5EF4-FFF2-40B4-BE49-F238E27FC236}">
                <a16:creationId xmlns:a16="http://schemas.microsoft.com/office/drawing/2014/main" xmlns="" id="{A2A447BE-9013-1653-D1FF-E22B47CB2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91305" y="5587851"/>
            <a:ext cx="2335211" cy="233521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А який фільм у вас найбільше асоціюється з новорічним настроєм? Впевнені,  що в більшості це всі частини кінострічки «Сам удома»🎄 Жодна  передноворічна метушня не проходить без хлопчика Кевіна, який намагається  захистити свій">
            <a:extLst>
              <a:ext uri="{FF2B5EF4-FFF2-40B4-BE49-F238E27FC236}">
                <a16:creationId xmlns:a16="http://schemas.microsoft.com/office/drawing/2014/main" xmlns="" id="{FF57E6AB-EBE3-9391-C913-999DA0A7D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20966" y="4583199"/>
            <a:ext cx="3378351" cy="337835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688ACA5-F3FC-27BF-C9C8-6787C62F3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xmlns="" id="{18BB1956-6ECE-A2C1-9B4D-1E182FD9C872}"/>
              </a:ext>
            </a:extLst>
          </p:cNvPr>
          <p:cNvSpPr/>
          <p:nvPr/>
        </p:nvSpPr>
        <p:spPr>
          <a:xfrm>
            <a:off x="304651" y="268050"/>
            <a:ext cx="14021099" cy="1611550"/>
          </a:xfrm>
          <a:custGeom>
            <a:avLst/>
            <a:gdLst/>
            <a:ahLst/>
            <a:cxnLst/>
            <a:rect l="l" t="t" r="r" b="b"/>
            <a:pathLst>
              <a:path w="17563123" h="5510430">
                <a:moveTo>
                  <a:pt x="0" y="0"/>
                </a:moveTo>
                <a:lnTo>
                  <a:pt x="17563124" y="0"/>
                </a:lnTo>
                <a:lnTo>
                  <a:pt x="17563124" y="5510430"/>
                </a:lnTo>
                <a:lnTo>
                  <a:pt x="0" y="5510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2160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33747E2-F121-53BD-9C50-079A1D93D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6B1945C-6F6A-1B49-A903-2329A35B2D38}"/>
              </a:ext>
            </a:extLst>
          </p:cNvPr>
          <p:cNvSpPr/>
          <p:nvPr/>
        </p:nvSpPr>
        <p:spPr>
          <a:xfrm>
            <a:off x="2069305" y="306538"/>
            <a:ext cx="10491788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Використовую</a:t>
            </a:r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54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комікси</a:t>
            </a:r>
            <a:endParaRPr lang="ru-RU" sz="5400" b="1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E24BFB24-DA1C-7427-BE07-5103583F6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650" y="1790420"/>
            <a:ext cx="10896600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527E6542-50AF-9C17-36DA-4F1B49A29B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028"/>
          <a:stretch/>
        </p:blipFill>
        <p:spPr bwMode="auto">
          <a:xfrm>
            <a:off x="7810500" y="5057495"/>
            <a:ext cx="6704013" cy="317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1C9E835D-0115-35D7-C421-AC7F9A01C0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639"/>
          <a:stretch/>
        </p:blipFill>
        <p:spPr bwMode="auto">
          <a:xfrm>
            <a:off x="811213" y="5294236"/>
            <a:ext cx="6503987" cy="282860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5991188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22370F-F3EA-2BE1-0D78-29C4E851A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А який фільм у вас найбільше асоціюється з новорічним настроєм? Впевнені,  що в більшості це всі частини кінострічки «Сам удома»🎄 Жодна  передноворічна метушня не проходить без хлопчика Кевіна, який намагається  захистити свій">
            <a:extLst>
              <a:ext uri="{FF2B5EF4-FFF2-40B4-BE49-F238E27FC236}">
                <a16:creationId xmlns:a16="http://schemas.microsoft.com/office/drawing/2014/main" xmlns="" id="{DE890A6B-BE66-8C84-7A86-F6D883BB60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438" y="4389438"/>
            <a:ext cx="3624262" cy="362426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А який фільм у вас найбільше асоціюється з новорічним настроєм? Впевнені,  що в більшості це всі частини кінострічки «Сам удома»🎄 Жодна  передноворічна метушня не проходить без хлопчика Кевіна, який намагається  захистити свій">
            <a:extLst>
              <a:ext uri="{FF2B5EF4-FFF2-40B4-BE49-F238E27FC236}">
                <a16:creationId xmlns:a16="http://schemas.microsoft.com/office/drawing/2014/main" xmlns="" id="{D953CC5F-35D8-2FAF-82CE-A195D023E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6338" y="2876124"/>
            <a:ext cx="3446462" cy="344646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ome Alone» 🎬 Вивчіть список цих слів, і ви з легкістю зможете переглянути  фільм «Сам удома» англійською мовою🤩">
            <a:extLst>
              <a:ext uri="{FF2B5EF4-FFF2-40B4-BE49-F238E27FC236}">
                <a16:creationId xmlns:a16="http://schemas.microsoft.com/office/drawing/2014/main" xmlns="" id="{E04BCC53-868B-79FD-4EC9-575899A95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0879" y="2235348"/>
            <a:ext cx="3344862" cy="334486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Меми — переклад з англійської найсмішніших мемів / NV">
            <a:extLst>
              <a:ext uri="{FF2B5EF4-FFF2-40B4-BE49-F238E27FC236}">
                <a16:creationId xmlns:a16="http://schemas.microsoft.com/office/drawing/2014/main" xmlns="" id="{666CB43F-07D3-25D6-AA6F-A8F60B115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82672" y="2032000"/>
            <a:ext cx="4549289" cy="4394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eform 3">
            <a:extLst>
              <a:ext uri="{FF2B5EF4-FFF2-40B4-BE49-F238E27FC236}">
                <a16:creationId xmlns:a16="http://schemas.microsoft.com/office/drawing/2014/main" xmlns="" id="{B4A4779F-F312-6D44-76B7-3ABB9793E2C4}"/>
              </a:ext>
            </a:extLst>
          </p:cNvPr>
          <p:cNvSpPr/>
          <p:nvPr/>
        </p:nvSpPr>
        <p:spPr>
          <a:xfrm>
            <a:off x="304651" y="268050"/>
            <a:ext cx="14021099" cy="2157650"/>
          </a:xfrm>
          <a:custGeom>
            <a:avLst/>
            <a:gdLst/>
            <a:ahLst/>
            <a:cxnLst/>
            <a:rect l="l" t="t" r="r" b="b"/>
            <a:pathLst>
              <a:path w="17563123" h="5510430">
                <a:moveTo>
                  <a:pt x="0" y="0"/>
                </a:moveTo>
                <a:lnTo>
                  <a:pt x="17563124" y="0"/>
                </a:lnTo>
                <a:lnTo>
                  <a:pt x="17563124" y="5510430"/>
                </a:lnTo>
                <a:lnTo>
                  <a:pt x="0" y="55104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216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6E7191F-C3F7-27EC-652E-7AD9FB7BA5B4}"/>
              </a:ext>
            </a:extLst>
          </p:cNvPr>
          <p:cNvSpPr/>
          <p:nvPr/>
        </p:nvSpPr>
        <p:spPr>
          <a:xfrm>
            <a:off x="2069305" y="306538"/>
            <a:ext cx="10491788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Працюємо</a:t>
            </a:r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 з </a:t>
            </a:r>
            <a:r>
              <a:rPr lang="ru-RU" sz="54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інтернет</a:t>
            </a:r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-мемами</a:t>
            </a:r>
          </a:p>
        </p:txBody>
      </p:sp>
      <p:sp>
        <p:nvSpPr>
          <p:cNvPr id="5" name="AutoShape 10" descr="20 мемів англійською для спекотного літа! ⋆ Speakingo ⋆">
            <a:extLst>
              <a:ext uri="{FF2B5EF4-FFF2-40B4-BE49-F238E27FC236}">
                <a16:creationId xmlns:a16="http://schemas.microsoft.com/office/drawing/2014/main" xmlns="" id="{4FCA0DB1-9045-3AC7-0F62-04F91C2378E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62800" y="396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E679882-4936-4EB9-6299-BAA7486586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1506" y="1874838"/>
            <a:ext cx="3298125" cy="255111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76200">
              <a:srgbClr val="000000"/>
            </a:innerShdw>
          </a:effectLst>
        </p:spPr>
      </p:pic>
      <p:pic>
        <p:nvPicPr>
          <p:cNvPr id="3084" name="Picture 12" descr="Історія створення твоїх улюблених мемів">
            <a:extLst>
              <a:ext uri="{FF2B5EF4-FFF2-40B4-BE49-F238E27FC236}">
                <a16:creationId xmlns:a16="http://schemas.microsoft.com/office/drawing/2014/main" xmlns="" id="{FB52219A-51F2-32E1-90D9-E7F2CA0F5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24225" y="5994252"/>
            <a:ext cx="3838575" cy="215988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ВИКОРИСТАННЯ МЕМІВ НА УРОКАХ АНГЛІЙСЬКОЇ МОВИ">
            <a:extLst>
              <a:ext uri="{FF2B5EF4-FFF2-40B4-BE49-F238E27FC236}">
                <a16:creationId xmlns:a16="http://schemas.microsoft.com/office/drawing/2014/main" xmlns="" id="{7B2A2830-900E-9608-B013-D459204E7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29122" y="6325539"/>
            <a:ext cx="2647950" cy="17240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У лікаря: найкорисніші фрази та слова">
            <a:extLst>
              <a:ext uri="{FF2B5EF4-FFF2-40B4-BE49-F238E27FC236}">
                <a16:creationId xmlns:a16="http://schemas.microsoft.com/office/drawing/2014/main" xmlns="" id="{1099AB00-91E5-3699-9F41-78A51DFC6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0879" y="5940014"/>
            <a:ext cx="47625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320056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F1DEBAA-DAFE-2165-464C-4808FD19C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879600"/>
            <a:ext cx="5116513" cy="61595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xmlns="" id="{EB4FE5AD-E94E-462D-D286-AD90F851CA24}"/>
              </a:ext>
            </a:extLst>
          </p:cNvPr>
          <p:cNvSpPr/>
          <p:nvPr/>
        </p:nvSpPr>
        <p:spPr>
          <a:xfrm>
            <a:off x="304651" y="308759"/>
            <a:ext cx="14021099" cy="1771096"/>
          </a:xfrm>
          <a:custGeom>
            <a:avLst/>
            <a:gdLst/>
            <a:ahLst/>
            <a:cxnLst/>
            <a:rect l="l" t="t" r="r" b="b"/>
            <a:pathLst>
              <a:path w="17563123" h="5510430">
                <a:moveTo>
                  <a:pt x="0" y="0"/>
                </a:moveTo>
                <a:lnTo>
                  <a:pt x="17563124" y="0"/>
                </a:lnTo>
                <a:lnTo>
                  <a:pt x="17563124" y="5510430"/>
                </a:lnTo>
                <a:lnTo>
                  <a:pt x="0" y="5510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66FF51B-EC21-2E01-B984-3C915C58EA53}"/>
              </a:ext>
            </a:extLst>
          </p:cNvPr>
          <p:cNvSpPr/>
          <p:nvPr/>
        </p:nvSpPr>
        <p:spPr>
          <a:xfrm>
            <a:off x="1536700" y="352117"/>
            <a:ext cx="11895477" cy="1098762"/>
          </a:xfrm>
          <a:prstGeom prst="rect">
            <a:avLst/>
          </a:prstGeom>
          <a:noFill/>
        </p:spPr>
        <p:txBody>
          <a:bodyPr wrap="square" lIns="82296" tIns="41148" rIns="82296" bIns="41148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6600" b="1" dirty="0" err="1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</a:rPr>
              <a:t>Вивчаємо</a:t>
            </a:r>
            <a:r>
              <a:rPr lang="ru-RU" sz="66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</a:rPr>
              <a:t> </a:t>
            </a:r>
            <a:r>
              <a:rPr lang="ru-RU" sz="6600" b="1" dirty="0" err="1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</a:rPr>
              <a:t>фразеологізми</a:t>
            </a:r>
            <a:endParaRPr lang="ru-RU" sz="6600" b="1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</a:endParaRPr>
          </a:p>
        </p:txBody>
      </p:sp>
      <p:pic>
        <p:nvPicPr>
          <p:cNvPr id="4098" name="Picture 2" descr="Інколи хочеш сказати смачний український фразеологізм англійською,  перекладаєш його дослівно, очікуєш на зворотню реакцію і не знаєш, чому  тебе не зрозуміли і проігнорили 😅 На жаль, в англійській мові наші  фразеологізми не">
            <a:extLst>
              <a:ext uri="{FF2B5EF4-FFF2-40B4-BE49-F238E27FC236}">
                <a16:creationId xmlns:a16="http://schemas.microsoft.com/office/drawing/2014/main" xmlns="" id="{C59A9470-26A3-D2DE-0749-8A2E6709B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54270" y="1879600"/>
            <a:ext cx="3573462" cy="357346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Фразеологізми в сучасній англійській | SPEAK UP | SPEAK UP">
            <a:extLst>
              <a:ext uri="{FF2B5EF4-FFF2-40B4-BE49-F238E27FC236}">
                <a16:creationId xmlns:a16="http://schemas.microsoft.com/office/drawing/2014/main" xmlns="" id="{AE049751-FBD0-EA4F-AD33-88FF91BAD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3620" y="3810000"/>
            <a:ext cx="5104344" cy="42536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Топ 10 популярних англійських ідіом - Next Level">
            <a:extLst>
              <a:ext uri="{FF2B5EF4-FFF2-40B4-BE49-F238E27FC236}">
                <a16:creationId xmlns:a16="http://schemas.microsoft.com/office/drawing/2014/main" xmlns="" id="{EABE7256-5A5D-BAE5-0AC1-E668ED89B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07652" y="5354637"/>
            <a:ext cx="3855386" cy="26844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Англійські ідіоми про час та терміни: It's High Time To Learn">
            <a:extLst>
              <a:ext uri="{FF2B5EF4-FFF2-40B4-BE49-F238E27FC236}">
                <a16:creationId xmlns:a16="http://schemas.microsoft.com/office/drawing/2014/main" xmlns="" id="{C43F6B7A-815F-6882-CEB1-B711B95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81758" y="1846059"/>
            <a:ext cx="4194175" cy="36405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781532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5CAA07E-131C-9B6E-715C-5E55CB09F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E81DA6CD-B54E-E8C9-BC57-1951421C7DCD}"/>
              </a:ext>
            </a:extLst>
          </p:cNvPr>
          <p:cNvGrpSpPr/>
          <p:nvPr/>
        </p:nvGrpSpPr>
        <p:grpSpPr>
          <a:xfrm>
            <a:off x="5415148" y="795325"/>
            <a:ext cx="8847116" cy="7105294"/>
            <a:chOff x="0" y="0"/>
            <a:chExt cx="2645407" cy="70714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xmlns="" id="{EC9C4ECD-B657-A64D-2928-7F461161733B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solidFill>
              <a:srgbClr val="BBB2A3"/>
            </a:solidFill>
          </p:spPr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706473E-188D-8F83-14B7-3782CFF4E342}"/>
              </a:ext>
            </a:extLst>
          </p:cNvPr>
          <p:cNvSpPr txBox="1"/>
          <p:nvPr/>
        </p:nvSpPr>
        <p:spPr>
          <a:xfrm>
            <a:off x="5842657" y="914091"/>
            <a:ext cx="8254343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i="1" dirty="0" err="1"/>
              <a:t>Застосовую</a:t>
            </a:r>
            <a:r>
              <a:rPr lang="ru-RU" sz="3600" b="1" i="1" dirty="0"/>
              <a:t> </a:t>
            </a:r>
            <a:r>
              <a:rPr lang="ru-RU" sz="3600" b="1" i="1" dirty="0" err="1"/>
              <a:t>проєктне</a:t>
            </a:r>
            <a:r>
              <a:rPr lang="ru-RU" sz="3600" b="1" i="1" dirty="0"/>
              <a:t> </a:t>
            </a:r>
            <a:r>
              <a:rPr lang="ru-RU" sz="3600" b="1" i="1" dirty="0" err="1"/>
              <a:t>навчання</a:t>
            </a:r>
            <a:r>
              <a:rPr lang="ru-RU" sz="3600" b="1" i="1" dirty="0"/>
              <a:t>. </a:t>
            </a:r>
          </a:p>
          <a:p>
            <a:pPr algn="ctr"/>
            <a:r>
              <a:rPr lang="ru-RU" sz="3600" b="1" i="1" dirty="0" err="1"/>
              <a:t>Це</a:t>
            </a:r>
            <a:r>
              <a:rPr lang="ru-RU" sz="3600" b="1" i="1" dirty="0"/>
              <a:t> </a:t>
            </a:r>
            <a:r>
              <a:rPr lang="ru-RU" sz="3600" b="1" i="1" dirty="0" err="1"/>
              <a:t>дає</a:t>
            </a:r>
            <a:r>
              <a:rPr lang="ru-RU" sz="3600" b="1" i="1" dirty="0"/>
              <a:t> </a:t>
            </a:r>
            <a:r>
              <a:rPr lang="ru-RU" sz="3600" b="1" i="1" dirty="0" err="1"/>
              <a:t>змогу</a:t>
            </a:r>
            <a:r>
              <a:rPr lang="ru-RU" sz="3600" b="1" i="1" dirty="0"/>
              <a:t> не </a:t>
            </a:r>
            <a:r>
              <a:rPr lang="ru-RU" sz="3600" b="1" i="1" dirty="0" err="1"/>
              <a:t>лише</a:t>
            </a:r>
            <a:r>
              <a:rPr lang="ru-RU" sz="3600" b="1" i="1" dirty="0"/>
              <a:t> </a:t>
            </a:r>
            <a:r>
              <a:rPr lang="ru-RU" sz="3600" b="1" i="1" dirty="0" err="1"/>
              <a:t>засвоїти</a:t>
            </a:r>
            <a:r>
              <a:rPr lang="ru-RU" sz="3600" b="1" i="1" dirty="0"/>
              <a:t> </a:t>
            </a:r>
            <a:r>
              <a:rPr lang="ru-RU" sz="3600" b="1" i="1" dirty="0" err="1"/>
              <a:t>мовний</a:t>
            </a:r>
            <a:r>
              <a:rPr lang="ru-RU" sz="3600" b="1" i="1" dirty="0"/>
              <a:t> </a:t>
            </a:r>
            <a:r>
              <a:rPr lang="ru-RU" sz="3600" b="1" i="1" dirty="0" err="1"/>
              <a:t>матеріал</a:t>
            </a:r>
            <a:r>
              <a:rPr lang="ru-RU" sz="3600" b="1" i="1" dirty="0"/>
              <a:t>, а й </a:t>
            </a:r>
            <a:r>
              <a:rPr lang="ru-RU" sz="3600" b="1" i="1" dirty="0" err="1"/>
              <a:t>розвивати</a:t>
            </a:r>
            <a:r>
              <a:rPr lang="ru-RU" sz="3600" b="1" i="1" dirty="0"/>
              <a:t> </a:t>
            </a:r>
            <a:r>
              <a:rPr lang="ru-RU" sz="3600" b="1" i="1" dirty="0" err="1"/>
              <a:t>критичне</a:t>
            </a:r>
            <a:r>
              <a:rPr lang="ru-RU" sz="3600" b="1" i="1" dirty="0"/>
              <a:t> </a:t>
            </a:r>
            <a:r>
              <a:rPr lang="ru-RU" sz="3600" b="1" i="1" dirty="0" err="1"/>
              <a:t>мислення</a:t>
            </a:r>
            <a:r>
              <a:rPr lang="ru-RU" sz="3600" b="1" i="1" dirty="0"/>
              <a:t>, </a:t>
            </a:r>
            <a:r>
              <a:rPr lang="ru-RU" sz="3600" b="1" i="1" dirty="0" err="1"/>
              <a:t>креативність</a:t>
            </a:r>
            <a:r>
              <a:rPr lang="ru-RU" sz="3600" b="1" i="1" dirty="0"/>
              <a:t> і </a:t>
            </a:r>
            <a:r>
              <a:rPr lang="ru-RU" sz="3600" b="1" i="1" dirty="0" err="1"/>
              <a:t>вміння</a:t>
            </a:r>
            <a:r>
              <a:rPr lang="ru-RU" sz="3600" b="1" i="1" dirty="0"/>
              <a:t> </a:t>
            </a:r>
            <a:r>
              <a:rPr lang="ru-RU" sz="3600" b="1" i="1" dirty="0" err="1"/>
              <a:t>працювати</a:t>
            </a:r>
            <a:r>
              <a:rPr lang="ru-RU" sz="3600" b="1" i="1" dirty="0"/>
              <a:t> в </a:t>
            </a:r>
            <a:r>
              <a:rPr lang="ru-RU" sz="3600" b="1" i="1" dirty="0" err="1"/>
              <a:t>команді</a:t>
            </a:r>
            <a:r>
              <a:rPr lang="ru-RU" sz="3600" b="1" i="1" dirty="0"/>
              <a:t>. </a:t>
            </a:r>
          </a:p>
          <a:p>
            <a:pPr algn="ctr"/>
            <a:r>
              <a:rPr lang="ru-RU" sz="3600" b="1" i="1" dirty="0" err="1"/>
              <a:t>Проєктна</a:t>
            </a:r>
            <a:r>
              <a:rPr lang="ru-RU" sz="3600" b="1" i="1" dirty="0"/>
              <a:t> </a:t>
            </a:r>
            <a:r>
              <a:rPr lang="ru-RU" sz="3600" b="1" i="1" dirty="0" err="1"/>
              <a:t>діяльність</a:t>
            </a:r>
            <a:r>
              <a:rPr lang="ru-RU" sz="3600" b="1" i="1" dirty="0"/>
              <a:t> </a:t>
            </a:r>
            <a:r>
              <a:rPr lang="ru-RU" sz="3600" b="1" i="1" dirty="0" err="1"/>
              <a:t>створює</a:t>
            </a:r>
            <a:r>
              <a:rPr lang="ru-RU" sz="3600" b="1" i="1" dirty="0"/>
              <a:t> </a:t>
            </a:r>
            <a:r>
              <a:rPr lang="ru-RU" sz="3600" b="1" i="1" dirty="0" err="1"/>
              <a:t>можливості</a:t>
            </a:r>
            <a:r>
              <a:rPr lang="ru-RU" sz="3600" b="1" i="1" dirty="0"/>
              <a:t> для </a:t>
            </a:r>
            <a:r>
              <a:rPr lang="ru-RU" sz="3600" b="1" i="1" dirty="0" err="1"/>
              <a:t>глибшого</a:t>
            </a:r>
            <a:r>
              <a:rPr lang="ru-RU" sz="3600" b="1" i="1" dirty="0"/>
              <a:t> </a:t>
            </a:r>
            <a:r>
              <a:rPr lang="ru-RU" sz="3600" b="1" i="1" dirty="0" err="1"/>
              <a:t>занурення</a:t>
            </a:r>
            <a:r>
              <a:rPr lang="ru-RU" sz="3600" b="1" i="1" dirty="0"/>
              <a:t> в </a:t>
            </a:r>
            <a:r>
              <a:rPr lang="ru-RU" sz="3600" b="1" i="1" dirty="0" err="1"/>
              <a:t>мовне</a:t>
            </a:r>
            <a:r>
              <a:rPr lang="ru-RU" sz="3600" b="1" i="1" dirty="0"/>
              <a:t> </a:t>
            </a:r>
            <a:r>
              <a:rPr lang="ru-RU" sz="3600" b="1" i="1" dirty="0" err="1"/>
              <a:t>середовище</a:t>
            </a:r>
            <a:r>
              <a:rPr lang="ru-RU" sz="3600" b="1" i="1" dirty="0"/>
              <a:t> та активного </a:t>
            </a:r>
            <a:r>
              <a:rPr lang="ru-RU" sz="3600" b="1" i="1" dirty="0" err="1"/>
              <a:t>використання</a:t>
            </a:r>
            <a:r>
              <a:rPr lang="ru-RU" sz="3600" b="1" i="1" dirty="0"/>
              <a:t> </a:t>
            </a:r>
            <a:r>
              <a:rPr lang="ru-RU" sz="3600" b="1" i="1" dirty="0" err="1"/>
              <a:t>англійської</a:t>
            </a:r>
            <a:r>
              <a:rPr lang="ru-RU" sz="3600" b="1" i="1" dirty="0"/>
              <a:t> </a:t>
            </a:r>
            <a:r>
              <a:rPr lang="ru-RU" sz="3600" b="1" i="1" dirty="0" err="1"/>
              <a:t>мови</a:t>
            </a:r>
            <a:r>
              <a:rPr lang="ru-RU" sz="3600" b="1" i="1" dirty="0"/>
              <a:t>.</a:t>
            </a:r>
            <a:endParaRPr lang="en-US" sz="3600" b="1" i="1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755AC4FA-397E-588C-E4B8-37F06BBBC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9377" y="-95003"/>
            <a:ext cx="6503882" cy="878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076596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xmlns="" id="{51476F39-653F-C559-B29B-8E523E9B7FCA}"/>
              </a:ext>
            </a:extLst>
          </p:cNvPr>
          <p:cNvSpPr/>
          <p:nvPr/>
        </p:nvSpPr>
        <p:spPr>
          <a:xfrm>
            <a:off x="-1" y="0"/>
            <a:ext cx="14713527" cy="82296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0000"/>
            </a:blip>
            <a:stretch>
              <a:fillRect l="-4282" t="-4939" r="-1783" b="-20768"/>
            </a:stretch>
          </a:blipFill>
        </p:spPr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883969A1-9BA4-14C2-5C21-1D630ECC56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198194179"/>
              </p:ext>
            </p:extLst>
          </p:nvPr>
        </p:nvGraphicFramePr>
        <p:xfrm>
          <a:off x="3376551" y="503052"/>
          <a:ext cx="11253849" cy="7223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reeform 2">
            <a:extLst>
              <a:ext uri="{FF2B5EF4-FFF2-40B4-BE49-F238E27FC236}">
                <a16:creationId xmlns:a16="http://schemas.microsoft.com/office/drawing/2014/main" xmlns="" id="{0427C949-6274-A928-5F44-444141732DF3}"/>
              </a:ext>
            </a:extLst>
          </p:cNvPr>
          <p:cNvSpPr/>
          <p:nvPr/>
        </p:nvSpPr>
        <p:spPr>
          <a:xfrm>
            <a:off x="241000" y="2614866"/>
            <a:ext cx="3677603" cy="4114800"/>
          </a:xfrm>
          <a:custGeom>
            <a:avLst/>
            <a:gdLst/>
            <a:ahLst/>
            <a:cxnLst/>
            <a:rect l="l" t="t" r="r" b="b"/>
            <a:pathLst>
              <a:path w="3677603" h="4114800">
                <a:moveTo>
                  <a:pt x="0" y="0"/>
                </a:moveTo>
                <a:lnTo>
                  <a:pt x="3677603" y="0"/>
                </a:lnTo>
                <a:lnTo>
                  <a:pt x="367760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xmlns="" val="40172718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BB6AB6A-1EEB-9F31-0340-964FFCB6F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xmlns="" id="{2949B9C6-5A95-EFCF-B466-8AB93ADA5779}"/>
              </a:ext>
            </a:extLst>
          </p:cNvPr>
          <p:cNvSpPr/>
          <p:nvPr/>
        </p:nvSpPr>
        <p:spPr>
          <a:xfrm>
            <a:off x="-41564" y="53440"/>
            <a:ext cx="14713527" cy="82296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0000"/>
            </a:blip>
            <a:stretch>
              <a:fillRect l="-4282" t="-4939" r="-1783" b="-20768"/>
            </a:stretch>
          </a:blipFill>
        </p:spPr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F5AF767F-F0A8-959B-B1B8-E510785787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531441186"/>
              </p:ext>
            </p:extLst>
          </p:nvPr>
        </p:nvGraphicFramePr>
        <p:xfrm>
          <a:off x="3628901" y="385947"/>
          <a:ext cx="11728862" cy="7790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0-02-05-9428d16c1dcdc6f9c682e4d92c022fcde084eaea898ec43fd1d914273e62de54_a22a702633d55c64">
            <a:hlinkClick r:id="" action="ppaction://media"/>
            <a:extLst>
              <a:ext uri="{FF2B5EF4-FFF2-40B4-BE49-F238E27FC236}">
                <a16:creationId xmlns:a16="http://schemas.microsoft.com/office/drawing/2014/main" xmlns="" id="{6BC2889B-A4ED-7B25-83B6-F2D531DFCC6C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8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30688" y="746472"/>
            <a:ext cx="3998412" cy="7097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07934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9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F5B8977-DD42-8E1E-A898-40C96531A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C48814D6-C8C1-50EB-5707-2D03D6502631}"/>
              </a:ext>
            </a:extLst>
          </p:cNvPr>
          <p:cNvGrpSpPr/>
          <p:nvPr/>
        </p:nvGrpSpPr>
        <p:grpSpPr>
          <a:xfrm>
            <a:off x="5415148" y="795325"/>
            <a:ext cx="8847116" cy="7105294"/>
            <a:chOff x="0" y="0"/>
            <a:chExt cx="2645407" cy="70714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xmlns="" id="{DF8B246C-A8B0-A49D-87EE-1A5769FDF903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solidFill>
              <a:srgbClr val="BBB2A3"/>
            </a:solidFill>
          </p:spPr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98C5A02-CB2E-83F7-E245-00FE49E94956}"/>
              </a:ext>
            </a:extLst>
          </p:cNvPr>
          <p:cNvSpPr txBox="1"/>
          <p:nvPr/>
        </p:nvSpPr>
        <p:spPr>
          <a:xfrm>
            <a:off x="5842657" y="914091"/>
            <a:ext cx="825434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i="1" dirty="0"/>
              <a:t>Ми </a:t>
            </a:r>
            <a:r>
              <a:rPr lang="ru-RU" sz="3600" b="1" i="1" dirty="0" err="1"/>
              <a:t>змушені</a:t>
            </a:r>
            <a:r>
              <a:rPr lang="ru-RU" sz="3600" b="1" i="1" dirty="0"/>
              <a:t> </a:t>
            </a:r>
            <a:r>
              <a:rPr lang="ru-RU" sz="3600" b="1" i="1" dirty="0" err="1"/>
              <a:t>працювати</a:t>
            </a:r>
            <a:r>
              <a:rPr lang="ru-RU" sz="3600" b="1" i="1" dirty="0"/>
              <a:t> також у дистанційному </a:t>
            </a:r>
            <a:r>
              <a:rPr lang="ru-RU" sz="3600" b="1" i="1" dirty="0" err="1"/>
              <a:t>форматі</a:t>
            </a:r>
            <a:r>
              <a:rPr lang="ru-RU" sz="3600" b="1" i="1" dirty="0"/>
              <a:t>, </a:t>
            </a:r>
            <a:r>
              <a:rPr lang="ru-RU" sz="3600" b="1" i="1" dirty="0" err="1"/>
              <a:t>проте</a:t>
            </a:r>
            <a:r>
              <a:rPr lang="ru-RU" sz="3600" b="1" i="1" dirty="0"/>
              <a:t> не </a:t>
            </a:r>
            <a:r>
              <a:rPr lang="ru-RU" sz="3600" b="1" i="1" dirty="0" err="1"/>
              <a:t>втрачаємо</a:t>
            </a:r>
            <a:r>
              <a:rPr lang="ru-RU" sz="3600" b="1" i="1" dirty="0"/>
              <a:t> </a:t>
            </a:r>
            <a:r>
              <a:rPr lang="ru-RU" sz="3600" b="1" i="1" dirty="0" err="1"/>
              <a:t>ентузіазму</a:t>
            </a:r>
            <a:r>
              <a:rPr lang="ru-RU" sz="3600" b="1" i="1" dirty="0"/>
              <a:t> й </a:t>
            </a:r>
            <a:r>
              <a:rPr lang="ru-RU" sz="3600" b="1" i="1" dirty="0" err="1"/>
              <a:t>продовжуємо</a:t>
            </a:r>
            <a:r>
              <a:rPr lang="ru-RU" sz="3600" b="1" i="1" dirty="0"/>
              <a:t> активно </a:t>
            </a:r>
            <a:r>
              <a:rPr lang="ru-RU" sz="3600" b="1" i="1" dirty="0" err="1"/>
              <a:t>навчатися</a:t>
            </a:r>
            <a:r>
              <a:rPr lang="ru-RU" sz="3600" b="1" i="1" dirty="0"/>
              <a:t>, </a:t>
            </a:r>
            <a:r>
              <a:rPr lang="ru-RU" sz="3600" b="1" i="1" dirty="0" err="1"/>
              <a:t>спілкуватися</a:t>
            </a:r>
            <a:r>
              <a:rPr lang="ru-RU" sz="3600" b="1" i="1" dirty="0"/>
              <a:t> та </a:t>
            </a:r>
            <a:r>
              <a:rPr lang="ru-RU" sz="3600" b="1" i="1" dirty="0" err="1"/>
              <a:t>розвиватися</a:t>
            </a:r>
            <a:r>
              <a:rPr lang="ru-RU" sz="3600" b="1" i="1" dirty="0"/>
              <a:t>!</a:t>
            </a:r>
            <a:endParaRPr lang="en-US" sz="3600" b="1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DFD0BB4-175B-E23A-93CA-F94B79306A3D}"/>
              </a:ext>
            </a:extLst>
          </p:cNvPr>
          <p:cNvSpPr txBox="1"/>
          <p:nvPr/>
        </p:nvSpPr>
        <p:spPr>
          <a:xfrm>
            <a:off x="6181106" y="4345800"/>
            <a:ext cx="73152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i="1" dirty="0" err="1"/>
              <a:t>Це</a:t>
            </a:r>
            <a:r>
              <a:rPr lang="ru-RU" sz="3200" b="1" i="1" dirty="0"/>
              <a:t> </a:t>
            </a:r>
            <a:r>
              <a:rPr lang="ru-RU" sz="3200" b="1" i="1" dirty="0" err="1"/>
              <a:t>справжній</a:t>
            </a:r>
            <a:r>
              <a:rPr lang="ru-RU" sz="3200" b="1" i="1" dirty="0"/>
              <a:t> </a:t>
            </a:r>
            <a:r>
              <a:rPr lang="ru-RU" sz="3200" b="1" i="1" dirty="0" err="1"/>
              <a:t>виклик</a:t>
            </a:r>
            <a:r>
              <a:rPr lang="ru-RU" sz="3200" b="1" i="1" dirty="0"/>
              <a:t>, </a:t>
            </a:r>
            <a:r>
              <a:rPr lang="ru-RU" sz="3200" b="1" i="1" dirty="0" err="1"/>
              <a:t>але</a:t>
            </a:r>
            <a:r>
              <a:rPr lang="ru-RU" sz="3200" b="1" i="1" dirty="0"/>
              <a:t> </a:t>
            </a:r>
            <a:r>
              <a:rPr lang="ru-RU" sz="3200" b="1" i="1" dirty="0" err="1"/>
              <a:t>водночас</a:t>
            </a:r>
            <a:r>
              <a:rPr lang="ru-RU" sz="3200" b="1" i="1" dirty="0"/>
              <a:t> і </a:t>
            </a:r>
            <a:r>
              <a:rPr lang="ru-RU" sz="3200" b="1" i="1" dirty="0" err="1"/>
              <a:t>цікава</a:t>
            </a:r>
            <a:r>
              <a:rPr lang="ru-RU" sz="3200" b="1" i="1" dirty="0"/>
              <a:t> </a:t>
            </a:r>
            <a:r>
              <a:rPr lang="ru-RU" sz="3200" b="1" i="1" dirty="0" err="1"/>
              <a:t>можливість</a:t>
            </a:r>
            <a:r>
              <a:rPr lang="ru-RU" sz="3200" b="1" i="1" dirty="0"/>
              <a:t>! </a:t>
            </a:r>
            <a:r>
              <a:rPr lang="ru-RU" sz="3200" b="1" i="1" dirty="0" err="1"/>
              <a:t>Англійська</a:t>
            </a:r>
            <a:r>
              <a:rPr lang="ru-RU" sz="3200" b="1" i="1" dirty="0"/>
              <a:t> мова </a:t>
            </a:r>
            <a:r>
              <a:rPr lang="ru-RU" sz="3200" b="1" i="1" dirty="0" err="1"/>
              <a:t>долає</a:t>
            </a:r>
            <a:r>
              <a:rPr lang="ru-RU" sz="3200" b="1" i="1" dirty="0"/>
              <a:t> </a:t>
            </a:r>
            <a:r>
              <a:rPr lang="ru-RU" sz="3200" b="1" i="1" dirty="0" err="1"/>
              <a:t>відстані</a:t>
            </a:r>
            <a:r>
              <a:rPr lang="ru-RU" sz="3200" b="1" i="1" dirty="0"/>
              <a:t>, і головне – </a:t>
            </a:r>
            <a:r>
              <a:rPr lang="ru-RU" sz="3200" b="1" i="1" dirty="0" err="1"/>
              <a:t>знайти</a:t>
            </a:r>
            <a:r>
              <a:rPr lang="ru-RU" sz="3200" b="1" i="1" dirty="0"/>
              <a:t> </a:t>
            </a:r>
            <a:r>
              <a:rPr lang="ru-RU" sz="3200" b="1" i="1" dirty="0" err="1"/>
              <a:t>способи</a:t>
            </a:r>
            <a:r>
              <a:rPr lang="ru-RU" sz="3200" b="1" i="1" dirty="0"/>
              <a:t> </a:t>
            </a:r>
            <a:r>
              <a:rPr lang="ru-RU" sz="3200" b="1" i="1" dirty="0" err="1"/>
              <a:t>зробити</a:t>
            </a:r>
            <a:r>
              <a:rPr lang="ru-RU" sz="3200" b="1" i="1" dirty="0"/>
              <a:t> </a:t>
            </a:r>
            <a:r>
              <a:rPr lang="ru-RU" sz="3200" b="1" i="1" dirty="0" err="1"/>
              <a:t>навчання</a:t>
            </a:r>
            <a:r>
              <a:rPr lang="ru-RU" sz="3200" b="1" i="1" dirty="0"/>
              <a:t> </a:t>
            </a:r>
            <a:r>
              <a:rPr lang="ru-RU" sz="3200" b="1" i="1" dirty="0" err="1"/>
              <a:t>захопливим</a:t>
            </a:r>
            <a:r>
              <a:rPr lang="ru-RU" sz="3200" b="1" i="1" dirty="0"/>
              <a:t> </a:t>
            </a:r>
            <a:r>
              <a:rPr lang="ru-RU" sz="3200" b="1" i="1" dirty="0" err="1"/>
              <a:t>навіть</a:t>
            </a:r>
            <a:r>
              <a:rPr lang="ru-RU" sz="3200" b="1" i="1" dirty="0"/>
              <a:t> через </a:t>
            </a:r>
            <a:r>
              <a:rPr lang="ru-RU" sz="3200" b="1" i="1" err="1"/>
              <a:t>екран</a:t>
            </a:r>
            <a:r>
              <a:rPr lang="ru-RU" sz="3200" b="1" i="1"/>
              <a:t>.</a:t>
            </a:r>
            <a:endParaRPr lang="en-US" sz="3200" b="1" i="1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65B4B82-7AC5-9868-3D34-33F8CC85A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2481" y="5792285"/>
            <a:ext cx="1610919" cy="2329675"/>
          </a:xfrm>
          <a:prstGeom prst="rect">
            <a:avLst/>
          </a:prstGeom>
        </p:spPr>
      </p:pic>
      <p:pic>
        <p:nvPicPr>
          <p:cNvPr id="11" name="0-02-05-6622dd94591525f230bfb72ca1f2a11f0f9affb562d9e8c142fcf6d464bd27dc_f99f4cd549a17e59">
            <a:hlinkClick r:id="" action="ppaction://media"/>
            <a:extLst>
              <a:ext uri="{FF2B5EF4-FFF2-40B4-BE49-F238E27FC236}">
                <a16:creationId xmlns:a16="http://schemas.microsoft.com/office/drawing/2014/main" xmlns="" id="{D327C65B-797B-1399-F531-EFF9CC98373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2991" y="492611"/>
            <a:ext cx="4164856" cy="739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7718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282211B-DDA0-3D81-A7D8-6E12FFFB3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14" y="371475"/>
            <a:ext cx="4325686" cy="769010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9837A0B-B89A-FCF8-0AE2-E785A9BA9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9936" y="837931"/>
            <a:ext cx="4448175" cy="655373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10CBC1D-B822-8C2F-8346-C9E64270459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3729"/>
          <a:stretch/>
        </p:blipFill>
        <p:spPr>
          <a:xfrm>
            <a:off x="8223250" y="168016"/>
            <a:ext cx="6124575" cy="53244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01CC12D-B538-0DAF-0223-91B781FB99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75486" y="3927475"/>
            <a:ext cx="4684964" cy="4114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24363471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B05D2FA-960E-8452-11F3-435A8406B3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9838"/>
          <a:stretch/>
        </p:blipFill>
        <p:spPr>
          <a:xfrm rot="5400000">
            <a:off x="1581048" y="-1149248"/>
            <a:ext cx="5308600" cy="793729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221E8A3-6271-578F-F3D3-91D34CC62F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0899" y="165100"/>
            <a:ext cx="5953125" cy="79375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6" name="Group 4">
            <a:extLst>
              <a:ext uri="{FF2B5EF4-FFF2-40B4-BE49-F238E27FC236}">
                <a16:creationId xmlns:a16="http://schemas.microsoft.com/office/drawing/2014/main" xmlns="" id="{565C7CE9-7ABC-F55E-738C-F84CA85CE939}"/>
              </a:ext>
            </a:extLst>
          </p:cNvPr>
          <p:cNvGrpSpPr/>
          <p:nvPr/>
        </p:nvGrpSpPr>
        <p:grpSpPr>
          <a:xfrm>
            <a:off x="206376" y="5675681"/>
            <a:ext cx="8847116" cy="2426919"/>
            <a:chOff x="0" y="0"/>
            <a:chExt cx="2645407" cy="707140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xmlns="" id="{67A38504-7CF4-E26F-6AB1-164E3EB1AA49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solidFill>
              <a:srgbClr val="BBB2A3"/>
            </a:solidFill>
          </p:spPr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7A23151-5CD6-81F2-4AB3-A59339A8F00E}"/>
              </a:ext>
            </a:extLst>
          </p:cNvPr>
          <p:cNvSpPr txBox="1"/>
          <p:nvPr/>
        </p:nvSpPr>
        <p:spPr>
          <a:xfrm>
            <a:off x="0" y="5765755"/>
            <a:ext cx="91821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1" dirty="0"/>
              <a:t>Я </a:t>
            </a:r>
            <a:r>
              <a:rPr lang="ru-RU" sz="2800" b="1" i="1" dirty="0" err="1"/>
              <a:t>продовжую</a:t>
            </a:r>
            <a:r>
              <a:rPr lang="ru-RU" sz="2800" b="1" i="1" dirty="0"/>
              <a:t> </a:t>
            </a:r>
            <a:r>
              <a:rPr lang="ru-RU" sz="2800" b="1" i="1" dirty="0" err="1"/>
              <a:t>розвиватися</a:t>
            </a:r>
            <a:r>
              <a:rPr lang="ru-RU" sz="2800" b="1" i="1" dirty="0"/>
              <a:t> — </a:t>
            </a:r>
            <a:r>
              <a:rPr lang="ru-RU" sz="2800" b="1" i="1" dirty="0" err="1"/>
              <a:t>нещодавно</a:t>
            </a:r>
            <a:r>
              <a:rPr lang="ru-RU" sz="2800" b="1" i="1" dirty="0"/>
              <a:t> </a:t>
            </a:r>
            <a:r>
              <a:rPr lang="ru-RU" sz="2800" b="1" i="1" dirty="0" err="1"/>
              <a:t>успішно</a:t>
            </a:r>
            <a:r>
              <a:rPr lang="ru-RU" sz="2800" b="1" i="1" dirty="0"/>
              <a:t> </a:t>
            </a:r>
            <a:r>
              <a:rPr lang="ru-RU" sz="2800" b="1" i="1" dirty="0" err="1"/>
              <a:t>захистила</a:t>
            </a:r>
            <a:r>
              <a:rPr lang="ru-RU" sz="2800" b="1" i="1" dirty="0"/>
              <a:t> диплом з </a:t>
            </a:r>
            <a:r>
              <a:rPr lang="ru-RU" sz="2800" b="1" i="1" dirty="0" err="1"/>
              <a:t>психології</a:t>
            </a:r>
            <a:r>
              <a:rPr lang="ru-RU" sz="2800" b="1" i="1" dirty="0"/>
              <a:t>! </a:t>
            </a:r>
            <a:r>
              <a:rPr lang="ru-RU" sz="2800" b="1" i="1" dirty="0" err="1"/>
              <a:t>Тепер</a:t>
            </a:r>
            <a:r>
              <a:rPr lang="ru-RU" sz="2800" b="1" i="1" dirty="0"/>
              <a:t> </a:t>
            </a:r>
            <a:r>
              <a:rPr lang="ru-RU" sz="2800" b="1" i="1" dirty="0" err="1"/>
              <a:t>поєдную</a:t>
            </a:r>
            <a:r>
              <a:rPr lang="ru-RU" sz="2800" b="1" i="1" dirty="0"/>
              <a:t> </a:t>
            </a:r>
            <a:r>
              <a:rPr lang="ru-RU" sz="2800" b="1" i="1" dirty="0" err="1"/>
              <a:t>знання</a:t>
            </a:r>
            <a:r>
              <a:rPr lang="ru-RU" sz="2800" b="1" i="1" dirty="0"/>
              <a:t> </a:t>
            </a:r>
            <a:r>
              <a:rPr lang="ru-RU" sz="2800" b="1" i="1" dirty="0" err="1"/>
              <a:t>двох</a:t>
            </a:r>
            <a:r>
              <a:rPr lang="ru-RU" sz="2800" b="1" i="1" dirty="0"/>
              <a:t> сфер, </a:t>
            </a:r>
            <a:r>
              <a:rPr lang="ru-RU" sz="2800" b="1" i="1" dirty="0" err="1"/>
              <a:t>щоб</a:t>
            </a:r>
            <a:r>
              <a:rPr lang="ru-RU" sz="2800" b="1" i="1" dirty="0"/>
              <a:t> </a:t>
            </a:r>
            <a:r>
              <a:rPr lang="ru-RU" sz="2800" b="1" i="1" dirty="0" err="1"/>
              <a:t>зробити</a:t>
            </a:r>
            <a:r>
              <a:rPr lang="ru-RU" sz="2800" b="1" i="1" dirty="0"/>
              <a:t> </a:t>
            </a:r>
            <a:r>
              <a:rPr lang="ru-RU" sz="2800" b="1" i="1" dirty="0" err="1"/>
              <a:t>навчання</a:t>
            </a:r>
            <a:r>
              <a:rPr lang="ru-RU" sz="2800" b="1" i="1" dirty="0"/>
              <a:t> </a:t>
            </a:r>
            <a:r>
              <a:rPr lang="ru-RU" sz="2800" b="1" i="1" dirty="0" err="1"/>
              <a:t>ще</a:t>
            </a:r>
            <a:r>
              <a:rPr lang="ru-RU" sz="2800" b="1" i="1" dirty="0"/>
              <a:t> </a:t>
            </a:r>
            <a:r>
              <a:rPr lang="ru-RU" sz="2800" b="1" i="1" dirty="0" err="1"/>
              <a:t>більш</a:t>
            </a:r>
            <a:r>
              <a:rPr lang="ru-RU" sz="2800" b="1" i="1" dirty="0"/>
              <a:t> </a:t>
            </a:r>
            <a:r>
              <a:rPr lang="ru-RU" sz="2800" b="1" i="1" dirty="0" err="1"/>
              <a:t>ефективним</a:t>
            </a:r>
            <a:r>
              <a:rPr lang="ru-RU" sz="2800" b="1" i="1" dirty="0"/>
              <a:t> та </a:t>
            </a:r>
            <a:r>
              <a:rPr lang="ru-RU" sz="2800" b="1" i="1" dirty="0" err="1"/>
              <a:t>цікавим</a:t>
            </a:r>
            <a:r>
              <a:rPr lang="ru-RU" sz="2800" b="1" i="1" dirty="0"/>
              <a:t>. </a:t>
            </a:r>
            <a:r>
              <a:rPr lang="en-US" sz="2800" b="1" i="1" dirty="0"/>
              <a:t>🚀📚</a:t>
            </a:r>
          </a:p>
        </p:txBody>
      </p:sp>
    </p:spTree>
    <p:extLst>
      <p:ext uri="{BB962C8B-B14F-4D97-AF65-F5344CB8AC3E}">
        <p14:creationId xmlns:p14="http://schemas.microsoft.com/office/powerpoint/2010/main" xmlns="" val="2949814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94BDD2D7-458D-FE76-EF99-7C65DDDA5D43}"/>
              </a:ext>
            </a:extLst>
          </p:cNvPr>
          <p:cNvGrpSpPr/>
          <p:nvPr/>
        </p:nvGrpSpPr>
        <p:grpSpPr>
          <a:xfrm>
            <a:off x="2534299" y="303919"/>
            <a:ext cx="11639066" cy="2617411"/>
            <a:chOff x="0" y="0"/>
            <a:chExt cx="2645407" cy="707140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xmlns="" id="{B2AA1287-A78C-F444-EC2E-68DC277D8DE8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solidFill>
              <a:srgbClr val="BBB2A3"/>
            </a:solidFill>
          </p:spPr>
        </p:sp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E6F3B8F-1B9B-24AA-25A9-15B01B80E179}"/>
              </a:ext>
            </a:extLst>
          </p:cNvPr>
          <p:cNvSpPr/>
          <p:nvPr/>
        </p:nvSpPr>
        <p:spPr>
          <a:xfrm>
            <a:off x="3100836" y="581572"/>
            <a:ext cx="10855294" cy="206210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/>
              <a:t>Я </a:t>
            </a:r>
            <a:r>
              <a:rPr lang="ru-RU" sz="3200" b="1" dirty="0" err="1"/>
              <a:t>вірю</a:t>
            </a:r>
            <a:r>
              <a:rPr lang="ru-RU" sz="3200" b="1" dirty="0"/>
              <a:t> в те, </a:t>
            </a:r>
            <a:r>
              <a:rPr lang="ru-RU" sz="3200" b="1" dirty="0" err="1"/>
              <a:t>що</a:t>
            </a:r>
            <a:r>
              <a:rPr lang="ru-RU" sz="3200" b="1" dirty="0"/>
              <a:t> </a:t>
            </a:r>
            <a:r>
              <a:rPr lang="ru-RU" sz="3200" b="1" dirty="0" err="1"/>
              <a:t>навчання</a:t>
            </a:r>
            <a:r>
              <a:rPr lang="ru-RU" sz="3200" b="1" dirty="0"/>
              <a:t> - </a:t>
            </a:r>
            <a:r>
              <a:rPr lang="ru-RU" sz="3200" b="1" dirty="0" err="1"/>
              <a:t>це</a:t>
            </a:r>
            <a:r>
              <a:rPr lang="ru-RU" sz="3200" b="1" dirty="0"/>
              <a:t> не </a:t>
            </a:r>
            <a:r>
              <a:rPr lang="ru-RU" sz="3200" b="1" dirty="0" err="1"/>
              <a:t>лише</a:t>
            </a:r>
            <a:r>
              <a:rPr lang="ru-RU" sz="3200" b="1" dirty="0"/>
              <a:t> передача </a:t>
            </a:r>
            <a:r>
              <a:rPr lang="ru-RU" sz="3200" b="1" dirty="0" err="1"/>
              <a:t>знань</a:t>
            </a:r>
            <a:r>
              <a:rPr lang="ru-RU" sz="3200" b="1" dirty="0"/>
              <a:t>, а й </a:t>
            </a:r>
            <a:r>
              <a:rPr lang="ru-RU" sz="3200" b="1" dirty="0" err="1"/>
              <a:t>формування</a:t>
            </a:r>
            <a:r>
              <a:rPr lang="ru-RU" sz="3200" b="1" dirty="0"/>
              <a:t> </a:t>
            </a:r>
            <a:r>
              <a:rPr lang="ru-RU" sz="3200" b="1" dirty="0" err="1"/>
              <a:t>особистості</a:t>
            </a:r>
            <a:r>
              <a:rPr lang="ru-RU" sz="3200" b="1" dirty="0"/>
              <a:t>, </a:t>
            </a:r>
            <a:r>
              <a:rPr lang="ru-RU" sz="3200" b="1" dirty="0" err="1"/>
              <a:t>розвиток</a:t>
            </a:r>
            <a:r>
              <a:rPr lang="ru-RU" sz="3200" b="1" dirty="0"/>
              <a:t> </a:t>
            </a:r>
            <a:r>
              <a:rPr lang="ru-RU" sz="3200" b="1" dirty="0" err="1"/>
              <a:t>творчих</a:t>
            </a:r>
            <a:r>
              <a:rPr lang="ru-RU" sz="3200" b="1" dirty="0"/>
              <a:t> </a:t>
            </a:r>
            <a:r>
              <a:rPr lang="ru-RU" sz="3200" b="1" dirty="0" err="1"/>
              <a:t>здібностей</a:t>
            </a:r>
            <a:r>
              <a:rPr lang="ru-RU" sz="3200" b="1" dirty="0"/>
              <a:t> та </a:t>
            </a:r>
            <a:r>
              <a:rPr lang="ru-RU" sz="3200" b="1" dirty="0" err="1"/>
              <a:t>навичок</a:t>
            </a:r>
            <a:r>
              <a:rPr lang="ru-RU" sz="3200" b="1" dirty="0"/>
              <a:t> для </a:t>
            </a:r>
            <a:r>
              <a:rPr lang="ru-RU" sz="3200" b="1" dirty="0" err="1"/>
              <a:t>подальшого</a:t>
            </a:r>
            <a:r>
              <a:rPr lang="ru-RU" sz="3200" b="1" dirty="0"/>
              <a:t> </a:t>
            </a:r>
            <a:r>
              <a:rPr lang="ru-RU" sz="3200" b="1" dirty="0" err="1"/>
              <a:t>життя</a:t>
            </a:r>
            <a:r>
              <a:rPr lang="ru-RU" sz="3200" b="1" dirty="0"/>
              <a:t>.</a:t>
            </a:r>
            <a:endParaRPr lang="ru-RU" sz="80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C5B50C-198B-3261-AC5B-F5A3C67FBB5E}"/>
              </a:ext>
            </a:extLst>
          </p:cNvPr>
          <p:cNvSpPr txBox="1"/>
          <p:nvPr/>
        </p:nvSpPr>
        <p:spPr>
          <a:xfrm>
            <a:off x="7006771" y="3978710"/>
            <a:ext cx="6483928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i="1" dirty="0"/>
              <a:t>Моя мета – </a:t>
            </a:r>
          </a:p>
          <a:p>
            <a:pPr algn="ctr"/>
            <a:r>
              <a:rPr lang="ru-RU" sz="3200" i="1" dirty="0" err="1"/>
              <a:t>надихати</a:t>
            </a:r>
            <a:r>
              <a:rPr lang="ru-RU" sz="3200" i="1" dirty="0"/>
              <a:t> та </a:t>
            </a:r>
            <a:r>
              <a:rPr lang="ru-RU" sz="3200" i="1" dirty="0" err="1"/>
              <a:t>підтримувати</a:t>
            </a:r>
            <a:r>
              <a:rPr lang="ru-RU" sz="3200" i="1" dirty="0"/>
              <a:t> кожного </a:t>
            </a:r>
            <a:r>
              <a:rPr lang="ru-RU" sz="3200" i="1" dirty="0" err="1"/>
              <a:t>учня</a:t>
            </a:r>
            <a:r>
              <a:rPr lang="ru-RU" sz="3200" i="1" dirty="0"/>
              <a:t>, </a:t>
            </a:r>
            <a:r>
              <a:rPr lang="ru-RU" sz="3200" i="1" dirty="0" err="1"/>
              <a:t>створюючи</a:t>
            </a:r>
            <a:r>
              <a:rPr lang="ru-RU" sz="3200" i="1" dirty="0"/>
              <a:t> </a:t>
            </a:r>
            <a:r>
              <a:rPr lang="ru-RU" sz="3200" i="1" dirty="0" err="1"/>
              <a:t>безпечне</a:t>
            </a:r>
            <a:r>
              <a:rPr lang="ru-RU" sz="3200" i="1" dirty="0"/>
              <a:t> та</a:t>
            </a:r>
          </a:p>
          <a:p>
            <a:pPr algn="ctr"/>
            <a:r>
              <a:rPr lang="ru-RU" sz="3200" i="1" dirty="0" err="1"/>
              <a:t>стимулююче</a:t>
            </a:r>
            <a:r>
              <a:rPr lang="ru-RU" sz="3200" i="1" dirty="0"/>
              <a:t> </a:t>
            </a:r>
            <a:r>
              <a:rPr lang="ru-RU" sz="3200" i="1" dirty="0" err="1"/>
              <a:t>навчальне</a:t>
            </a:r>
            <a:r>
              <a:rPr lang="ru-RU" sz="3200" i="1" dirty="0"/>
              <a:t> </a:t>
            </a:r>
            <a:r>
              <a:rPr lang="ru-RU" sz="3200" i="1" dirty="0" err="1"/>
              <a:t>середовище</a:t>
            </a:r>
            <a:r>
              <a:rPr lang="ru-RU" sz="3200" i="1" dirty="0"/>
              <a:t>. </a:t>
            </a:r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sz="4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 descr="Открытка с конвертом Вчитель - людина, яка робить складні речі - простими!  - Главная - Presentville">
            <a:extLst>
              <a:ext uri="{FF2B5EF4-FFF2-40B4-BE49-F238E27FC236}">
                <a16:creationId xmlns:a16="http://schemas.microsoft.com/office/drawing/2014/main" xmlns="" id="{BBF46527-ADD5-C6D0-4561-25C12D05F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236" y="330197"/>
            <a:ext cx="2608365" cy="2608365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A3CEA2A-4E94-E65B-1B21-6830F660E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236" y="3478624"/>
            <a:ext cx="2752725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B9A20FD-C872-DB47-DDDF-945824B6EC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1200" y="3198983"/>
            <a:ext cx="342900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1743839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5CC7D51-0033-A17D-076A-F08387D401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260350"/>
            <a:ext cx="10278533" cy="7708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8" name="Group 4">
            <a:extLst>
              <a:ext uri="{FF2B5EF4-FFF2-40B4-BE49-F238E27FC236}">
                <a16:creationId xmlns:a16="http://schemas.microsoft.com/office/drawing/2014/main" xmlns="" id="{567BD28C-4796-2F19-A6D7-F910662D99A5}"/>
              </a:ext>
            </a:extLst>
          </p:cNvPr>
          <p:cNvGrpSpPr/>
          <p:nvPr/>
        </p:nvGrpSpPr>
        <p:grpSpPr>
          <a:xfrm>
            <a:off x="9969336" y="795325"/>
            <a:ext cx="4457864" cy="7105294"/>
            <a:chOff x="0" y="0"/>
            <a:chExt cx="2645407" cy="707140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xmlns="" id="{6F1A9C27-42F5-BBF4-F3F7-D5C3DDBC340F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solidFill>
              <a:srgbClr val="BBB2A3"/>
            </a:solidFill>
          </p:spPr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4E48082-3627-8CA3-9BB5-31744507B3A2}"/>
              </a:ext>
            </a:extLst>
          </p:cNvPr>
          <p:cNvSpPr txBox="1"/>
          <p:nvPr/>
        </p:nvSpPr>
        <p:spPr>
          <a:xfrm>
            <a:off x="10261436" y="2045769"/>
            <a:ext cx="397518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1" dirty="0"/>
              <a:t>З</a:t>
            </a:r>
            <a:r>
              <a:rPr lang="uk-UA" sz="4000" b="1" i="1" dirty="0" err="1"/>
              <a:t>аняття</a:t>
            </a:r>
            <a:r>
              <a:rPr lang="uk-UA" sz="4000" b="1" i="1" dirty="0"/>
              <a:t> з </a:t>
            </a:r>
            <a:r>
              <a:rPr lang="en-US" sz="4000" b="1" i="1" dirty="0"/>
              <a:t> </a:t>
            </a:r>
            <a:r>
              <a:rPr lang="en-US" sz="4000" b="1" i="1" dirty="0" err="1"/>
              <a:t>психологами</a:t>
            </a:r>
            <a:r>
              <a:rPr lang="en-US" sz="4000" b="1" i="1" dirty="0"/>
              <a:t> з </a:t>
            </a:r>
            <a:r>
              <a:rPr lang="en-US" sz="4000" b="1" i="1" dirty="0" err="1"/>
              <a:t>Стрийського</a:t>
            </a:r>
            <a:r>
              <a:rPr lang="en-US" sz="4000" b="1" i="1" dirty="0"/>
              <a:t> </a:t>
            </a:r>
            <a:r>
              <a:rPr lang="en-US" sz="4000" b="1" i="1" dirty="0" err="1"/>
              <a:t>Карітас</a:t>
            </a:r>
            <a:r>
              <a:rPr lang="en-US" sz="4000" b="1" i="1" dirty="0"/>
              <a:t> </a:t>
            </a:r>
            <a:r>
              <a:rPr lang="en-US" sz="4000" b="1" i="1" dirty="0" err="1"/>
              <a:t>втілювали</a:t>
            </a:r>
            <a:r>
              <a:rPr lang="en-US" sz="4000" b="1" i="1" dirty="0"/>
              <a:t> </a:t>
            </a:r>
            <a:r>
              <a:rPr lang="en-US" sz="4000" b="1" i="1" dirty="0" err="1"/>
              <a:t>афірмаціі</a:t>
            </a:r>
            <a:r>
              <a:rPr lang="en-US" sz="4000" b="1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0399335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6D8A09F-714D-995D-7025-8204FBCC2C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679450" y="1371600"/>
            <a:ext cx="7315200" cy="5486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AB43928-1640-CB2A-6CE1-B8821CDC3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0" y="169332"/>
            <a:ext cx="4940300" cy="65870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38E4723-3B55-235A-E96F-9AD7581C2D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4850" y="355599"/>
            <a:ext cx="4800600" cy="6400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488F56D-D8DB-0811-9CD2-142BED311D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3100" y="3894665"/>
            <a:ext cx="3251200" cy="4334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DC01CE1-76B5-C5A0-3370-C7253437AC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49050" y="4004732"/>
            <a:ext cx="3086100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242595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362D734A-DD4E-CD4A-8CB6-D1075CB93491}"/>
              </a:ext>
            </a:extLst>
          </p:cNvPr>
          <p:cNvGrpSpPr/>
          <p:nvPr/>
        </p:nvGrpSpPr>
        <p:grpSpPr>
          <a:xfrm>
            <a:off x="6743700" y="189775"/>
            <a:ext cx="7112000" cy="2769819"/>
            <a:chOff x="0" y="0"/>
            <a:chExt cx="2645407" cy="707140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xmlns="" id="{6CC49C0A-7A32-C78E-8BE7-058394A3513E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solidFill>
              <a:srgbClr val="BBB2A3"/>
            </a:solidFill>
          </p:spPr>
        </p:sp>
      </p:grp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516ADC6-75F9-B217-04B1-FAA20055000D}"/>
              </a:ext>
            </a:extLst>
          </p:cNvPr>
          <p:cNvSpPr/>
          <p:nvPr/>
        </p:nvSpPr>
        <p:spPr>
          <a:xfrm>
            <a:off x="5180294" y="697521"/>
            <a:ext cx="10283419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Підвищення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  <a:p>
            <a:pPr algn="ctr"/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кваліфікації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6F2388A-E2F0-C89C-0B24-04FBEC8903E3}"/>
              </a:ext>
            </a:extLst>
          </p:cNvPr>
          <p:cNvSpPr txBox="1"/>
          <p:nvPr/>
        </p:nvSpPr>
        <p:spPr>
          <a:xfrm>
            <a:off x="7315200" y="3582779"/>
            <a:ext cx="64008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i="1" dirty="0" err="1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Виклики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 перед учителем </a:t>
            </a:r>
            <a:r>
              <a:rPr lang="ru-RU" sz="2400" i="1" dirty="0" err="1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залишаються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ru-RU" sz="2400" i="1" dirty="0" err="1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важливі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: </a:t>
            </a:r>
          </a:p>
          <a:p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- </a:t>
            </a:r>
            <a:r>
              <a:rPr lang="ru-RU" sz="2400" i="1" dirty="0" err="1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дати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ru-RU" sz="2400" i="1" dirty="0" err="1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глибокі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 та </a:t>
            </a:r>
            <a:r>
              <a:rPr lang="ru-RU" sz="2400" i="1" dirty="0" err="1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міцні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ru-RU" sz="2400" i="1" dirty="0" err="1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знання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;</a:t>
            </a:r>
          </a:p>
          <a:p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 - </a:t>
            </a:r>
            <a:r>
              <a:rPr lang="ru-RU" sz="2400" i="1" dirty="0" err="1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викликати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ru-RU" sz="2400" i="1" dirty="0" err="1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цікавість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 до </a:t>
            </a:r>
            <a:r>
              <a:rPr lang="ru-RU" sz="2400" i="1" dirty="0" err="1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навчання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;</a:t>
            </a:r>
          </a:p>
          <a:p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 - </a:t>
            </a:r>
            <a:r>
              <a:rPr lang="ru-RU" sz="2400" i="1" dirty="0" err="1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сприяти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ru-RU" sz="2400" i="1" dirty="0" err="1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творчому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ru-RU" sz="2400" i="1" dirty="0" err="1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розвитку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 кожного </a:t>
            </a:r>
            <a:r>
              <a:rPr lang="ru-RU" sz="2400" i="1" dirty="0" err="1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учня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. </a:t>
            </a:r>
          </a:p>
          <a:p>
            <a:endParaRPr lang="ru-RU" sz="2400" i="1" dirty="0">
              <a:solidFill>
                <a:schemeClr val="bg2">
                  <a:lumMod val="25000"/>
                </a:schemeClr>
              </a:solidFill>
              <a:ea typeface="Calibri"/>
              <a:cs typeface="Times New Roman"/>
            </a:endParaRPr>
          </a:p>
          <a:p>
            <a:r>
              <a:rPr lang="ru-RU" sz="2400" b="1" i="1" dirty="0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Я </a:t>
            </a:r>
            <a:r>
              <a:rPr lang="ru-RU" sz="2400" b="1" i="1" dirty="0" err="1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торкаюся</a:t>
            </a:r>
            <a:r>
              <a:rPr lang="ru-RU" sz="2400" b="1" i="1" dirty="0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 до </a:t>
            </a:r>
            <a:r>
              <a:rPr lang="ru-RU" sz="2400" b="1" i="1" dirty="0" err="1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майбутнього</a:t>
            </a:r>
            <a:r>
              <a:rPr lang="ru-RU" sz="2400" b="1" i="1" dirty="0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.</a:t>
            </a:r>
          </a:p>
          <a:p>
            <a:r>
              <a:rPr lang="ru-RU" sz="2400" b="1" i="1" dirty="0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 Я </a:t>
            </a:r>
            <a:r>
              <a:rPr lang="ru-RU" sz="2400" b="1" i="1" dirty="0" err="1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вчуся</a:t>
            </a:r>
            <a:r>
              <a:rPr lang="ru-RU" sz="2400" b="1" i="1" dirty="0">
                <a:solidFill>
                  <a:schemeClr val="bg2">
                    <a:lumMod val="25000"/>
                  </a:schemeClr>
                </a:solidFill>
                <a:ea typeface="Calibri"/>
                <a:cs typeface="Times New Roman"/>
              </a:rPr>
              <a:t> кожного дня!</a:t>
            </a:r>
            <a:endParaRPr lang="ru-RU" sz="24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8A145ED-CD0C-7319-90ED-4EA86C9F7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284" y="189775"/>
            <a:ext cx="5319713" cy="803982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15762711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818E40D-18C7-9144-F9FC-2B5BFD6C0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6200" y="389235"/>
            <a:ext cx="5410200" cy="7213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4853FD0-C575-B7AA-9EB9-8F1A0FD4AA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700" y="389235"/>
            <a:ext cx="7620000" cy="5715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8" name="Group 4">
            <a:extLst>
              <a:ext uri="{FF2B5EF4-FFF2-40B4-BE49-F238E27FC236}">
                <a16:creationId xmlns:a16="http://schemas.microsoft.com/office/drawing/2014/main" xmlns="" id="{7D5BCA07-2D6B-8830-16D3-75A5584515DB}"/>
              </a:ext>
            </a:extLst>
          </p:cNvPr>
          <p:cNvGrpSpPr/>
          <p:nvPr/>
        </p:nvGrpSpPr>
        <p:grpSpPr>
          <a:xfrm>
            <a:off x="203200" y="5890420"/>
            <a:ext cx="9334500" cy="2339179"/>
            <a:chOff x="0" y="0"/>
            <a:chExt cx="2645407" cy="707140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xmlns="" id="{1858403E-939C-72E4-1EB3-96EEC07591FB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solidFill>
              <a:srgbClr val="BBB2A3"/>
            </a:solidFill>
          </p:spPr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DEA3A15-0682-4026-EDFD-07ADA41E8C03}"/>
              </a:ext>
            </a:extLst>
          </p:cNvPr>
          <p:cNvSpPr txBox="1"/>
          <p:nvPr/>
        </p:nvSpPr>
        <p:spPr>
          <a:xfrm>
            <a:off x="800100" y="6152068"/>
            <a:ext cx="78867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1" dirty="0"/>
              <a:t>Я </a:t>
            </a:r>
            <a:r>
              <a:rPr lang="ru-RU" sz="2800" b="1" i="1" dirty="0" err="1"/>
              <a:t>постійно</a:t>
            </a:r>
            <a:r>
              <a:rPr lang="ru-RU" sz="2800" b="1" i="1" dirty="0"/>
              <a:t> </a:t>
            </a:r>
            <a:r>
              <a:rPr lang="ru-RU" sz="2800" b="1" i="1" dirty="0" err="1"/>
              <a:t>розвиваюся</a:t>
            </a:r>
            <a:r>
              <a:rPr lang="ru-RU" sz="2800" b="1" i="1" dirty="0"/>
              <a:t>, </a:t>
            </a:r>
            <a:r>
              <a:rPr lang="ru-RU" sz="2800" b="1" i="1" dirty="0" err="1"/>
              <a:t>підвищую</a:t>
            </a:r>
            <a:r>
              <a:rPr lang="ru-RU" sz="2800" b="1" i="1" dirty="0"/>
              <a:t> </a:t>
            </a:r>
            <a:r>
              <a:rPr lang="ru-RU" sz="2800" b="1" i="1" dirty="0" err="1"/>
              <a:t>свій</a:t>
            </a:r>
            <a:r>
              <a:rPr lang="ru-RU" sz="2800" b="1" i="1" dirty="0"/>
              <a:t> </a:t>
            </a:r>
            <a:r>
              <a:rPr lang="ru-RU" sz="2800" b="1" i="1" dirty="0" err="1"/>
              <a:t>рівень</a:t>
            </a:r>
            <a:r>
              <a:rPr lang="ru-RU" sz="2800" b="1" i="1" dirty="0"/>
              <a:t> і </a:t>
            </a:r>
            <a:r>
              <a:rPr lang="ru-RU" sz="2800" b="1" i="1" dirty="0" err="1"/>
              <a:t>знання</a:t>
            </a:r>
            <a:r>
              <a:rPr lang="ru-RU" sz="2800" b="1" i="1" dirty="0"/>
              <a:t>: беру участь у </a:t>
            </a:r>
            <a:r>
              <a:rPr lang="ru-RU" sz="2800" b="1" i="1" dirty="0" err="1"/>
              <a:t>конференціях</a:t>
            </a:r>
            <a:r>
              <a:rPr lang="ru-RU" sz="2800" b="1" i="1" dirty="0"/>
              <a:t>, </a:t>
            </a:r>
            <a:r>
              <a:rPr lang="ru-RU" sz="2800" b="1" i="1" dirty="0" err="1"/>
              <a:t>проходжу</a:t>
            </a:r>
            <a:r>
              <a:rPr lang="ru-RU" sz="2800" b="1" i="1" dirty="0"/>
              <a:t> </a:t>
            </a:r>
            <a:r>
              <a:rPr lang="ru-RU" sz="2800" b="1" i="1" dirty="0" err="1"/>
              <a:t>навчання</a:t>
            </a:r>
            <a:r>
              <a:rPr lang="ru-RU" sz="2800" b="1" i="1" dirty="0"/>
              <a:t> та </a:t>
            </a:r>
            <a:r>
              <a:rPr lang="ru-RU" sz="2800" b="1" i="1" dirty="0" err="1"/>
              <a:t>вдосконалюю</a:t>
            </a:r>
            <a:r>
              <a:rPr lang="ru-RU" sz="2800" b="1" i="1" dirty="0"/>
              <a:t> </a:t>
            </a:r>
            <a:r>
              <a:rPr lang="ru-RU" sz="2800" b="1" i="1" dirty="0" err="1"/>
              <a:t>свої</a:t>
            </a:r>
            <a:r>
              <a:rPr lang="ru-RU" sz="2800" b="1" i="1" dirty="0"/>
              <a:t> </a:t>
            </a:r>
            <a:r>
              <a:rPr lang="ru-RU" sz="2800" b="1" i="1" dirty="0" err="1"/>
              <a:t>навички</a:t>
            </a:r>
            <a:r>
              <a:rPr lang="ru-RU" sz="2800" b="1" i="1" dirty="0"/>
              <a:t>.</a:t>
            </a:r>
            <a:endParaRPr 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xmlns="" val="23255614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9039F8AA-5F8A-A16F-266F-3512FBA73480}"/>
              </a:ext>
            </a:extLst>
          </p:cNvPr>
          <p:cNvGrpSpPr/>
          <p:nvPr/>
        </p:nvGrpSpPr>
        <p:grpSpPr>
          <a:xfrm>
            <a:off x="3313216" y="328981"/>
            <a:ext cx="8847116" cy="1246659"/>
            <a:chOff x="0" y="0"/>
            <a:chExt cx="2645407" cy="70714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xmlns="" id="{39FF9143-AB44-4547-A47D-561BC8C96630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solidFill>
              <a:srgbClr val="BBB2A3"/>
            </a:solidFill>
          </p:spPr>
        </p:sp>
      </p:grp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2C3ECC8-3819-51E8-A392-A37801B55DCF}"/>
              </a:ext>
            </a:extLst>
          </p:cNvPr>
          <p:cNvSpPr/>
          <p:nvPr/>
        </p:nvSpPr>
        <p:spPr>
          <a:xfrm>
            <a:off x="2627594" y="431325"/>
            <a:ext cx="10283419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Мої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сертифікати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4A03758-1501-D0CB-BBF2-0EECCFC306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377" b="15432"/>
          <a:stretch/>
        </p:blipFill>
        <p:spPr>
          <a:xfrm>
            <a:off x="237986" y="1939397"/>
            <a:ext cx="3802777" cy="599403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028BE86-6F44-5CA0-BCE3-90BBCA0868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80" t="10185" r="7280" b="13118"/>
          <a:stretch/>
        </p:blipFill>
        <p:spPr>
          <a:xfrm>
            <a:off x="4216397" y="1677984"/>
            <a:ext cx="6402106" cy="43102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9908447-B2AB-3D22-C93D-2D7B11B9DAA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63" t="8333" r="5843" b="7871"/>
          <a:stretch/>
        </p:blipFill>
        <p:spPr>
          <a:xfrm>
            <a:off x="8962589" y="4232009"/>
            <a:ext cx="5490011" cy="377109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7635F06-968E-CD51-017B-3ED447C2CB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0763" y="4595198"/>
            <a:ext cx="4949825" cy="339397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79A6249D-473E-FDDA-50BE-2220EDBE65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1056" y="1785756"/>
            <a:ext cx="4518552" cy="31527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27195110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7A15CB66-0BC9-98E0-2D46-456B33CC7915}"/>
              </a:ext>
            </a:extLst>
          </p:cNvPr>
          <p:cNvGrpSpPr/>
          <p:nvPr/>
        </p:nvGrpSpPr>
        <p:grpSpPr>
          <a:xfrm>
            <a:off x="3313216" y="328981"/>
            <a:ext cx="8847116" cy="1246659"/>
            <a:chOff x="0" y="0"/>
            <a:chExt cx="2645407" cy="707140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xmlns="" id="{CC0FCCE0-830C-9CFA-B5ED-CD322584E2A9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solidFill>
              <a:srgbClr val="BBB2A3"/>
            </a:solidFill>
          </p:spPr>
        </p:sp>
      </p:grp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C44A03A-5AF2-C76A-79AA-990E7638DD15}"/>
              </a:ext>
            </a:extLst>
          </p:cNvPr>
          <p:cNvSpPr/>
          <p:nvPr/>
        </p:nvSpPr>
        <p:spPr>
          <a:xfrm>
            <a:off x="2627594" y="431325"/>
            <a:ext cx="10283419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Мої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сертифікати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5919123-B225-4565-D20C-27AB6C0A7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1677984"/>
            <a:ext cx="6235700" cy="397298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3E4EDE7-EF0F-DCFF-C0EA-49A749B6CC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576" y="1677984"/>
            <a:ext cx="5772150" cy="392787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1083D36E-F827-DD07-428E-4F46309A62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1385888" y="3294062"/>
            <a:ext cx="3771900" cy="57054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AE3D88A6-9BBA-3D09-921A-E82ED4AD6D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3069" y="2000250"/>
            <a:ext cx="4267994" cy="60325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18B527ED-C24C-5411-F845-70082E2943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0499" y="4530075"/>
            <a:ext cx="4962794" cy="351117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12497906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4">
            <a:extLst>
              <a:ext uri="{FF2B5EF4-FFF2-40B4-BE49-F238E27FC236}">
                <a16:creationId xmlns:a16="http://schemas.microsoft.com/office/drawing/2014/main" xmlns="" id="{AE81DB59-9A48-8198-BF55-B04020BDBEE8}"/>
              </a:ext>
            </a:extLst>
          </p:cNvPr>
          <p:cNvGrpSpPr/>
          <p:nvPr/>
        </p:nvGrpSpPr>
        <p:grpSpPr>
          <a:xfrm>
            <a:off x="2356684" y="2953428"/>
            <a:ext cx="10825238" cy="2052486"/>
            <a:chOff x="0" y="0"/>
            <a:chExt cx="2645407" cy="707140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xmlns="" id="{563EF14A-85D1-85AF-5C7A-E436D0C42293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solidFill>
              <a:srgbClr val="BBB2A3"/>
            </a:solidFill>
          </p:spPr>
        </p:sp>
      </p:grp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B5F6F97-B016-0798-D032-C137160A9F68}"/>
              </a:ext>
            </a:extLst>
          </p:cNvPr>
          <p:cNvSpPr/>
          <p:nvPr/>
        </p:nvSpPr>
        <p:spPr>
          <a:xfrm>
            <a:off x="2627594" y="3306337"/>
            <a:ext cx="10283419" cy="110799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ДЯКУЮ ЗА УВАГУ!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1C3635D-C93C-A5E2-CB34-75D046581B55}"/>
              </a:ext>
            </a:extLst>
          </p:cNvPr>
          <p:cNvSpPr txBox="1"/>
          <p:nvPr/>
        </p:nvSpPr>
        <p:spPr>
          <a:xfrm>
            <a:off x="451261" y="3246668"/>
            <a:ext cx="57832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sz="3200" b="1" i="1" dirty="0"/>
          </a:p>
          <a:p>
            <a:pPr algn="ctr"/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xmlns="" val="26840728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4306F32B-4777-4EDB-1DDD-A16CB335BA15}"/>
              </a:ext>
            </a:extLst>
          </p:cNvPr>
          <p:cNvGrpSpPr/>
          <p:nvPr/>
        </p:nvGrpSpPr>
        <p:grpSpPr>
          <a:xfrm>
            <a:off x="6772800" y="1035752"/>
            <a:ext cx="7315200" cy="1635213"/>
            <a:chOff x="0" y="0"/>
            <a:chExt cx="2645407" cy="707140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xmlns="" id="{36A90597-FD07-FC44-88E8-A5B0B793A713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solidFill>
              <a:srgbClr val="BBB2A3"/>
            </a:solidFill>
          </p:spPr>
        </p:sp>
      </p:grp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89A91A4-80C3-C716-305D-5E4C4CCB2D65}"/>
              </a:ext>
            </a:extLst>
          </p:cNvPr>
          <p:cNvSpPr/>
          <p:nvPr/>
        </p:nvSpPr>
        <p:spPr>
          <a:xfrm>
            <a:off x="5394545" y="1248931"/>
            <a:ext cx="10283419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Моя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освіта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B34CDE1-4396-6B13-0436-3071696CE488}"/>
              </a:ext>
            </a:extLst>
          </p:cNvPr>
          <p:cNvSpPr txBox="1"/>
          <p:nvPr/>
        </p:nvSpPr>
        <p:spPr>
          <a:xfrm>
            <a:off x="7166500" y="4091139"/>
            <a:ext cx="6527800" cy="3293209"/>
          </a:xfrm>
          <a:prstGeom prst="rect">
            <a:avLst/>
          </a:prstGeom>
          <a:noFill/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/>
            <a:r>
              <a:rPr lang="ru-RU" sz="2800" dirty="0" err="1"/>
              <a:t>Закінчила</a:t>
            </a:r>
            <a:r>
              <a:rPr lang="ru-RU" sz="2800" dirty="0"/>
              <a:t> </a:t>
            </a:r>
          </a:p>
          <a:p>
            <a:pPr algn="ctr"/>
            <a:r>
              <a:rPr lang="ru-RU" sz="2800" dirty="0" err="1"/>
              <a:t>Львівський</a:t>
            </a:r>
            <a:r>
              <a:rPr lang="ru-RU" sz="2800" dirty="0"/>
              <a:t> </a:t>
            </a:r>
            <a:r>
              <a:rPr lang="ru-RU" sz="2800" dirty="0" err="1"/>
              <a:t>національний</a:t>
            </a:r>
            <a:endParaRPr lang="ru-RU" sz="2800" dirty="0"/>
          </a:p>
          <a:p>
            <a:pPr algn="ctr"/>
            <a:r>
              <a:rPr lang="ru-RU" sz="2800" dirty="0" err="1"/>
              <a:t>університет</a:t>
            </a:r>
            <a:r>
              <a:rPr lang="ru-RU" sz="2800" dirty="0"/>
              <a:t> </a:t>
            </a:r>
            <a:r>
              <a:rPr lang="ru-RU" sz="2800" dirty="0" err="1"/>
              <a:t>імені</a:t>
            </a:r>
            <a:r>
              <a:rPr lang="ru-RU" sz="2800" dirty="0"/>
              <a:t> </a:t>
            </a:r>
            <a:r>
              <a:rPr lang="ru-RU" sz="2800" dirty="0" err="1"/>
              <a:t>Івана</a:t>
            </a:r>
            <a:r>
              <a:rPr lang="ru-RU" sz="2800" dirty="0"/>
              <a:t> Франка  </a:t>
            </a:r>
          </a:p>
          <a:p>
            <a:pPr algn="ctr"/>
            <a:r>
              <a:rPr lang="ru-RU" sz="2800" dirty="0"/>
              <a:t>у 2011 </a:t>
            </a:r>
            <a:r>
              <a:rPr lang="ru-RU" sz="2800" dirty="0" err="1"/>
              <a:t>році</a:t>
            </a:r>
            <a:r>
              <a:rPr lang="ru-RU" sz="2800" dirty="0"/>
              <a:t>.</a:t>
            </a:r>
          </a:p>
          <a:p>
            <a:pPr algn="ctr"/>
            <a:endParaRPr lang="uk-UA" sz="2400" b="1" i="1" dirty="0"/>
          </a:p>
          <a:p>
            <a:pPr algn="ctr"/>
            <a:r>
              <a:rPr lang="uk-UA" sz="2400" b="1" i="1" dirty="0"/>
              <a:t>Отримала кваліфікацію філолога,  вчителя англійської та іспанської мови і літератури</a:t>
            </a:r>
            <a:r>
              <a:rPr lang="ru-RU" sz="2400" b="1" i="1" dirty="0"/>
              <a:t>.</a:t>
            </a:r>
            <a:endParaRPr lang="en-US" sz="2400" b="1" i="1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B84EFF2-8AA7-DC6A-E113-412672A88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233189" y="-387728"/>
            <a:ext cx="4294095" cy="5675673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xmlns="" id="{C4730C4F-74BB-613D-3B26-2A0CFBF81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3400" y="4967439"/>
            <a:ext cx="2959100" cy="2959100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391316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BF7B228-AD3A-1845-9146-4B008CA0C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300949"/>
            <a:ext cx="7073899" cy="5821123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4CD82D8-4DE5-C17A-D3DC-F9497563A3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DFB289E8-7EDF-9D40-0023-C93E01EE0BDB}"/>
              </a:ext>
            </a:extLst>
          </p:cNvPr>
          <p:cNvGrpSpPr/>
          <p:nvPr/>
        </p:nvGrpSpPr>
        <p:grpSpPr>
          <a:xfrm>
            <a:off x="2494223" y="297360"/>
            <a:ext cx="11910951" cy="2111117"/>
            <a:chOff x="0" y="0"/>
            <a:chExt cx="2645407" cy="70714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xmlns="" id="{27B39C98-9C1E-89AC-622B-4C9C73A14757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solidFill>
              <a:srgbClr val="BBB2A3"/>
            </a:solidFill>
          </p:spPr>
        </p:sp>
      </p:grp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696CBF4-0FD3-9C1E-CF77-F49D2B42226D}"/>
              </a:ext>
            </a:extLst>
          </p:cNvPr>
          <p:cNvSpPr/>
          <p:nvPr/>
        </p:nvSpPr>
        <p:spPr>
          <a:xfrm>
            <a:off x="5082467" y="378345"/>
            <a:ext cx="9076524" cy="175432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Схема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моєї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</a:p>
          <a:p>
            <a:pPr algn="ctr"/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професійної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діяльності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F416B3A-7135-CD7C-CE0D-A4A5A61EA038}"/>
              </a:ext>
            </a:extLst>
          </p:cNvPr>
          <p:cNvSpPr txBox="1"/>
          <p:nvPr/>
        </p:nvSpPr>
        <p:spPr>
          <a:xfrm>
            <a:off x="7203990" y="3257572"/>
            <a:ext cx="475735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Моя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професійна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 методична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діяльність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 -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це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 не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лише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 ключ до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розкриття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потенціалу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учнів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, а й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безупинне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творче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вдосконалення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, де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кожна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розробка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 та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інновація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створюють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 не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тільки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нові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можливості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 для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навчання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, але і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сприяють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врожайному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 росту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знань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 та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навичок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учнів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,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підтримці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 і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взаємодії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 з </a:t>
            </a:r>
            <a:r>
              <a:rPr lang="ru-RU" sz="2200" b="0" i="1" dirty="0" err="1">
                <a:solidFill>
                  <a:srgbClr val="374151"/>
                </a:solidFill>
                <a:effectLst/>
                <a:latin typeface="+mj-lt"/>
              </a:rPr>
              <a:t>колегами</a:t>
            </a:r>
            <a:r>
              <a:rPr lang="ru-RU" sz="2200" b="0" i="1" dirty="0">
                <a:solidFill>
                  <a:srgbClr val="374151"/>
                </a:solidFill>
                <a:effectLst/>
                <a:latin typeface="+mj-lt"/>
              </a:rPr>
              <a:t>.</a:t>
            </a:r>
            <a:endParaRPr lang="en-US" sz="2200" i="1" dirty="0">
              <a:latin typeface="+mj-lt"/>
            </a:endParaRPr>
          </a:p>
        </p:txBody>
      </p:sp>
      <p:pic>
        <p:nvPicPr>
          <p:cNvPr id="2050" name="Picture 2" descr="6 безкоштовних онлайн-курсів від Prometheus для вашої кар'єри — Work.ua">
            <a:extLst>
              <a:ext uri="{FF2B5EF4-FFF2-40B4-BE49-F238E27FC236}">
                <a16:creationId xmlns:a16="http://schemas.microsoft.com/office/drawing/2014/main" xmlns="" id="{3DCD5F93-6EC4-3ED4-6481-14DD578B1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4021" y="-40232"/>
            <a:ext cx="5176488" cy="291177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418469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0000"/>
            </a:blip>
            <a:stretch>
              <a:fillRect l="-1368" t="-10710" r="-2775" b="-12720"/>
            </a:stretch>
          </a:blipFill>
        </p:spPr>
      </p:sp>
      <p:sp>
        <p:nvSpPr>
          <p:cNvPr id="40" name="AutoShape 4">
            <a:extLst>
              <a:ext uri="{FF2B5EF4-FFF2-40B4-BE49-F238E27FC236}">
                <a16:creationId xmlns:a16="http://schemas.microsoft.com/office/drawing/2014/main" xmlns="" id="{841FEA5D-6DF9-ADA6-78BF-658948F7E88D}"/>
              </a:ext>
            </a:extLst>
          </p:cNvPr>
          <p:cNvSpPr/>
          <p:nvPr/>
        </p:nvSpPr>
        <p:spPr>
          <a:xfrm rot="5400000">
            <a:off x="10257436" y="7727473"/>
            <a:ext cx="717286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 rot="5400000">
            <a:off x="5935747" y="6426066"/>
            <a:ext cx="820327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 rot="5400000">
            <a:off x="2123993" y="2723757"/>
            <a:ext cx="717286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" name="Group 5"/>
          <p:cNvGrpSpPr/>
          <p:nvPr/>
        </p:nvGrpSpPr>
        <p:grpSpPr>
          <a:xfrm>
            <a:off x="488418" y="3082400"/>
            <a:ext cx="4499217" cy="2144771"/>
            <a:chOff x="0" y="0"/>
            <a:chExt cx="4374109" cy="1397821"/>
          </a:xfrm>
          <a:effectLst>
            <a:glow rad="139700">
              <a:schemeClr val="accent4">
                <a:satMod val="175000"/>
                <a:alpha val="40000"/>
              </a:schemeClr>
            </a:glow>
          </a:effectLst>
        </p:grpSpPr>
        <p:sp>
          <p:nvSpPr>
            <p:cNvPr id="6" name="Freeform 6"/>
            <p:cNvSpPr/>
            <p:nvPr/>
          </p:nvSpPr>
          <p:spPr>
            <a:xfrm>
              <a:off x="0" y="0"/>
              <a:ext cx="4374109" cy="1397821"/>
            </a:xfrm>
            <a:custGeom>
              <a:avLst/>
              <a:gdLst/>
              <a:ahLst/>
              <a:cxnLst/>
              <a:rect l="l" t="t" r="r" b="b"/>
              <a:pathLst>
                <a:path w="4374109" h="1397821">
                  <a:moveTo>
                    <a:pt x="4249649" y="1397821"/>
                  </a:moveTo>
                  <a:lnTo>
                    <a:pt x="124460" y="1397821"/>
                  </a:lnTo>
                  <a:cubicBezTo>
                    <a:pt x="55880" y="1397821"/>
                    <a:pt x="0" y="1341941"/>
                    <a:pt x="0" y="127336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249650" y="0"/>
                  </a:lnTo>
                  <a:cubicBezTo>
                    <a:pt x="4318229" y="0"/>
                    <a:pt x="4374109" y="55880"/>
                    <a:pt x="4374109" y="124460"/>
                  </a:cubicBezTo>
                  <a:lnTo>
                    <a:pt x="4374109" y="1273361"/>
                  </a:lnTo>
                  <a:cubicBezTo>
                    <a:pt x="4374109" y="1341941"/>
                    <a:pt x="4318229" y="1397821"/>
                    <a:pt x="4249650" y="1397821"/>
                  </a:cubicBezTo>
                  <a:close/>
                </a:path>
              </a:pathLst>
            </a:custGeom>
            <a:solidFill>
              <a:srgbClr val="756156"/>
            </a:solidFill>
          </p:spPr>
        </p:sp>
      </p:grpSp>
      <p:sp>
        <p:nvSpPr>
          <p:cNvPr id="7" name="AutoShape 7"/>
          <p:cNvSpPr/>
          <p:nvPr/>
        </p:nvSpPr>
        <p:spPr>
          <a:xfrm>
            <a:off x="488419" y="6817179"/>
            <a:ext cx="5846061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>
            <a:off x="770598" y="2365114"/>
            <a:ext cx="7550442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oval" w="lg" len="lg"/>
            <a:tailEnd type="oval" w="lg" len="lg"/>
          </a:ln>
        </p:spPr>
      </p:sp>
      <p:sp>
        <p:nvSpPr>
          <p:cNvPr id="13" name="TextBox 13"/>
          <p:cNvSpPr txBox="1"/>
          <p:nvPr/>
        </p:nvSpPr>
        <p:spPr>
          <a:xfrm>
            <a:off x="-1366636" y="3193608"/>
            <a:ext cx="8164414" cy="1969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ru-RU" sz="3200" b="1" i="0" dirty="0" err="1">
                <a:solidFill>
                  <a:schemeClr val="bg1"/>
                </a:solidFill>
                <a:effectLst/>
                <a:latin typeface="+mj-lt"/>
              </a:rPr>
              <a:t>Розробка</a:t>
            </a:r>
            <a:endParaRPr lang="ru-RU" sz="3200" b="1" i="0" dirty="0">
              <a:solidFill>
                <a:schemeClr val="bg1"/>
              </a:solidFill>
              <a:effectLst/>
              <a:latin typeface="+mj-lt"/>
            </a:endParaRPr>
          </a:p>
          <a:p>
            <a:pPr algn="ctr"/>
            <a:r>
              <a:rPr lang="ru-RU" sz="3200" b="1" i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ru-RU" sz="3200" b="1" i="0" dirty="0" err="1">
                <a:solidFill>
                  <a:schemeClr val="bg1"/>
                </a:solidFill>
                <a:effectLst/>
                <a:latin typeface="+mj-lt"/>
              </a:rPr>
              <a:t>методичних</a:t>
            </a:r>
            <a:r>
              <a:rPr lang="ru-RU" sz="3200" b="1" i="0" dirty="0">
                <a:solidFill>
                  <a:schemeClr val="bg1"/>
                </a:solidFill>
                <a:effectLst/>
                <a:latin typeface="+mj-lt"/>
              </a:rPr>
              <a:t> </a:t>
            </a:r>
          </a:p>
          <a:p>
            <a:pPr algn="ctr"/>
            <a:r>
              <a:rPr lang="ru-RU" sz="3200" b="1" i="0" dirty="0" err="1">
                <a:solidFill>
                  <a:schemeClr val="bg1"/>
                </a:solidFill>
                <a:effectLst/>
                <a:latin typeface="+mj-lt"/>
              </a:rPr>
              <a:t>матеріалів</a:t>
            </a:r>
            <a:r>
              <a:rPr lang="ru-RU" sz="3200" b="1" i="0" dirty="0">
                <a:solidFill>
                  <a:schemeClr val="bg1"/>
                </a:solidFill>
                <a:effectLst/>
                <a:latin typeface="+mj-lt"/>
              </a:rPr>
              <a:t> для </a:t>
            </a:r>
          </a:p>
          <a:p>
            <a:pPr algn="ctr"/>
            <a:r>
              <a:rPr lang="ru-RU" sz="3200" b="1" i="0" dirty="0" err="1">
                <a:solidFill>
                  <a:schemeClr val="bg1"/>
                </a:solidFill>
                <a:effectLst/>
                <a:latin typeface="+mj-lt"/>
              </a:rPr>
              <a:t>уроків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0641276" y="6637367"/>
            <a:ext cx="3167425" cy="526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79"/>
              </a:lnSpc>
            </a:pPr>
            <a:endParaRPr lang="en-US" sz="3199" dirty="0">
              <a:solidFill>
                <a:srgbClr val="FFFFFF"/>
              </a:solidFill>
              <a:latin typeface="RoxboroughCF Bold"/>
            </a:endParaRPr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xmlns="" id="{415E508B-22CD-4F77-D85F-4C1E61051449}"/>
              </a:ext>
            </a:extLst>
          </p:cNvPr>
          <p:cNvSpPr/>
          <p:nvPr/>
        </p:nvSpPr>
        <p:spPr>
          <a:xfrm rot="5400000">
            <a:off x="6767245" y="2735979"/>
            <a:ext cx="717286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5">
            <a:extLst>
              <a:ext uri="{FF2B5EF4-FFF2-40B4-BE49-F238E27FC236}">
                <a16:creationId xmlns:a16="http://schemas.microsoft.com/office/drawing/2014/main" xmlns="" id="{D5D526B3-3DF3-B5B5-631D-D19643CA6F8C}"/>
              </a:ext>
            </a:extLst>
          </p:cNvPr>
          <p:cNvGrpSpPr/>
          <p:nvPr/>
        </p:nvGrpSpPr>
        <p:grpSpPr>
          <a:xfrm>
            <a:off x="5131670" y="3094622"/>
            <a:ext cx="4499217" cy="2144771"/>
            <a:chOff x="0" y="0"/>
            <a:chExt cx="4374109" cy="1397821"/>
          </a:xfrm>
          <a:effectLst>
            <a:glow rad="139700">
              <a:schemeClr val="accent4">
                <a:satMod val="175000"/>
                <a:alpha val="40000"/>
              </a:schemeClr>
            </a:glow>
          </a:effectLst>
        </p:grpSpPr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xmlns="" id="{B35AB3FA-2AE6-C224-BCDE-E59DA52A4272}"/>
                </a:ext>
              </a:extLst>
            </p:cNvPr>
            <p:cNvSpPr/>
            <p:nvPr/>
          </p:nvSpPr>
          <p:spPr>
            <a:xfrm>
              <a:off x="0" y="0"/>
              <a:ext cx="4374109" cy="1397821"/>
            </a:xfrm>
            <a:custGeom>
              <a:avLst/>
              <a:gdLst/>
              <a:ahLst/>
              <a:cxnLst/>
              <a:rect l="l" t="t" r="r" b="b"/>
              <a:pathLst>
                <a:path w="4374109" h="1397821">
                  <a:moveTo>
                    <a:pt x="4249649" y="1397821"/>
                  </a:moveTo>
                  <a:lnTo>
                    <a:pt x="124460" y="1397821"/>
                  </a:lnTo>
                  <a:cubicBezTo>
                    <a:pt x="55880" y="1397821"/>
                    <a:pt x="0" y="1341941"/>
                    <a:pt x="0" y="127336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249650" y="0"/>
                  </a:lnTo>
                  <a:cubicBezTo>
                    <a:pt x="4318229" y="0"/>
                    <a:pt x="4374109" y="55880"/>
                    <a:pt x="4374109" y="124460"/>
                  </a:cubicBezTo>
                  <a:lnTo>
                    <a:pt x="4374109" y="1273361"/>
                  </a:lnTo>
                  <a:cubicBezTo>
                    <a:pt x="4374109" y="1341941"/>
                    <a:pt x="4318229" y="1397821"/>
                    <a:pt x="4249650" y="1397821"/>
                  </a:cubicBezTo>
                  <a:close/>
                </a:path>
              </a:pathLst>
            </a:custGeom>
            <a:solidFill>
              <a:srgbClr val="756156"/>
            </a:solidFill>
          </p:spPr>
        </p:sp>
      </p:grpSp>
      <p:sp>
        <p:nvSpPr>
          <p:cNvPr id="19" name="AutoShape 10">
            <a:extLst>
              <a:ext uri="{FF2B5EF4-FFF2-40B4-BE49-F238E27FC236}">
                <a16:creationId xmlns:a16="http://schemas.microsoft.com/office/drawing/2014/main" xmlns="" id="{FBA99BB6-2C19-F864-5F74-9B6C6A61A1F0}"/>
              </a:ext>
            </a:extLst>
          </p:cNvPr>
          <p:cNvSpPr/>
          <p:nvPr/>
        </p:nvSpPr>
        <p:spPr>
          <a:xfrm>
            <a:off x="5413850" y="2377336"/>
            <a:ext cx="7550442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oval" w="lg" len="lg"/>
            <a:tailEnd type="oval" w="lg" len="lg"/>
          </a:ln>
        </p:spPr>
      </p:sp>
      <p:sp>
        <p:nvSpPr>
          <p:cNvPr id="21" name="AutoShape 4">
            <a:extLst>
              <a:ext uri="{FF2B5EF4-FFF2-40B4-BE49-F238E27FC236}">
                <a16:creationId xmlns:a16="http://schemas.microsoft.com/office/drawing/2014/main" xmlns="" id="{4C9FB7D7-AF4D-AB2E-3B24-88D4306B754E}"/>
              </a:ext>
            </a:extLst>
          </p:cNvPr>
          <p:cNvSpPr/>
          <p:nvPr/>
        </p:nvSpPr>
        <p:spPr>
          <a:xfrm rot="5400000">
            <a:off x="11410496" y="2735979"/>
            <a:ext cx="717286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2" name="Group 5">
            <a:extLst>
              <a:ext uri="{FF2B5EF4-FFF2-40B4-BE49-F238E27FC236}">
                <a16:creationId xmlns:a16="http://schemas.microsoft.com/office/drawing/2014/main" xmlns="" id="{00F6396D-AC73-0879-F6DE-2F47A0E44D21}"/>
              </a:ext>
            </a:extLst>
          </p:cNvPr>
          <p:cNvGrpSpPr/>
          <p:nvPr/>
        </p:nvGrpSpPr>
        <p:grpSpPr>
          <a:xfrm>
            <a:off x="9774921" y="3094622"/>
            <a:ext cx="4499217" cy="2144771"/>
            <a:chOff x="0" y="0"/>
            <a:chExt cx="4374109" cy="1397821"/>
          </a:xfrm>
          <a:effectLst>
            <a:glow rad="139700">
              <a:schemeClr val="accent4">
                <a:satMod val="175000"/>
                <a:alpha val="40000"/>
              </a:schemeClr>
            </a:glow>
          </a:effectLst>
        </p:grpSpPr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xmlns="" id="{075E209C-6A67-B417-5903-0B2C61031D58}"/>
                </a:ext>
              </a:extLst>
            </p:cNvPr>
            <p:cNvSpPr/>
            <p:nvPr/>
          </p:nvSpPr>
          <p:spPr>
            <a:xfrm>
              <a:off x="0" y="0"/>
              <a:ext cx="4374109" cy="1397821"/>
            </a:xfrm>
            <a:custGeom>
              <a:avLst/>
              <a:gdLst/>
              <a:ahLst/>
              <a:cxnLst/>
              <a:rect l="l" t="t" r="r" b="b"/>
              <a:pathLst>
                <a:path w="4374109" h="1397821">
                  <a:moveTo>
                    <a:pt x="4249649" y="1397821"/>
                  </a:moveTo>
                  <a:lnTo>
                    <a:pt x="124460" y="1397821"/>
                  </a:lnTo>
                  <a:cubicBezTo>
                    <a:pt x="55880" y="1397821"/>
                    <a:pt x="0" y="1341941"/>
                    <a:pt x="0" y="127336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249650" y="0"/>
                  </a:lnTo>
                  <a:cubicBezTo>
                    <a:pt x="4318229" y="0"/>
                    <a:pt x="4374109" y="55880"/>
                    <a:pt x="4374109" y="124460"/>
                  </a:cubicBezTo>
                  <a:lnTo>
                    <a:pt x="4374109" y="1273361"/>
                  </a:lnTo>
                  <a:cubicBezTo>
                    <a:pt x="4374109" y="1341941"/>
                    <a:pt x="4318229" y="1397821"/>
                    <a:pt x="4249650" y="1397821"/>
                  </a:cubicBezTo>
                  <a:close/>
                </a:path>
              </a:pathLst>
            </a:custGeom>
            <a:solidFill>
              <a:srgbClr val="756156"/>
            </a:solidFill>
          </p:spPr>
        </p:sp>
      </p:grpSp>
      <p:sp>
        <p:nvSpPr>
          <p:cNvPr id="24" name="AutoShape 10">
            <a:extLst>
              <a:ext uri="{FF2B5EF4-FFF2-40B4-BE49-F238E27FC236}">
                <a16:creationId xmlns:a16="http://schemas.microsoft.com/office/drawing/2014/main" xmlns="" id="{91AE0712-657A-BF7D-6D65-074982EC0568}"/>
              </a:ext>
            </a:extLst>
          </p:cNvPr>
          <p:cNvSpPr/>
          <p:nvPr/>
        </p:nvSpPr>
        <p:spPr>
          <a:xfrm>
            <a:off x="10057101" y="2377336"/>
            <a:ext cx="7550442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oval" w="lg" len="lg"/>
            <a:tailEnd type="oval" w="lg" len="lg"/>
          </a:ln>
        </p:spPr>
      </p:sp>
      <p:sp>
        <p:nvSpPr>
          <p:cNvPr id="25" name="TextBox 13">
            <a:extLst>
              <a:ext uri="{FF2B5EF4-FFF2-40B4-BE49-F238E27FC236}">
                <a16:creationId xmlns:a16="http://schemas.microsoft.com/office/drawing/2014/main" xmlns="" id="{172CAD15-9618-D885-3F6B-B3BC80C873FE}"/>
              </a:ext>
            </a:extLst>
          </p:cNvPr>
          <p:cNvSpPr txBox="1"/>
          <p:nvPr/>
        </p:nvSpPr>
        <p:spPr>
          <a:xfrm>
            <a:off x="7942322" y="3354437"/>
            <a:ext cx="8164414" cy="984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ru-RU" sz="3200" b="1" i="0" dirty="0">
                <a:solidFill>
                  <a:schemeClr val="bg1"/>
                </a:solidFill>
                <a:effectLst/>
                <a:latin typeface="+mj-lt"/>
              </a:rPr>
              <a:t>Участь у </a:t>
            </a:r>
            <a:r>
              <a:rPr lang="ru-RU" sz="3200" b="1" i="0" dirty="0" err="1">
                <a:solidFill>
                  <a:schemeClr val="bg1"/>
                </a:solidFill>
                <a:effectLst/>
                <a:latin typeface="+mj-lt"/>
              </a:rPr>
              <a:t>вебінарах</a:t>
            </a:r>
            <a:r>
              <a:rPr lang="ru-RU" sz="3200" b="1" i="0" dirty="0">
                <a:solidFill>
                  <a:schemeClr val="bg1"/>
                </a:solidFill>
                <a:effectLst/>
                <a:latin typeface="+mj-lt"/>
              </a:rPr>
              <a:t>, </a:t>
            </a:r>
          </a:p>
          <a:p>
            <a:pPr algn="ctr"/>
            <a:r>
              <a:rPr lang="ru-RU" sz="3200" b="1" i="0" dirty="0" err="1">
                <a:solidFill>
                  <a:schemeClr val="bg1"/>
                </a:solidFill>
                <a:effectLst/>
                <a:latin typeface="+mj-lt"/>
              </a:rPr>
              <a:t>педагогічних</a:t>
            </a:r>
            <a:r>
              <a:rPr lang="ru-RU" sz="3200" b="1" i="0" dirty="0">
                <a:solidFill>
                  <a:schemeClr val="bg1"/>
                </a:solidFill>
                <a:effectLst/>
                <a:latin typeface="+mj-lt"/>
              </a:rPr>
              <a:t> радах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AutoShape 7">
            <a:extLst>
              <a:ext uri="{FF2B5EF4-FFF2-40B4-BE49-F238E27FC236}">
                <a16:creationId xmlns:a16="http://schemas.microsoft.com/office/drawing/2014/main" xmlns="" id="{1B86FD50-6F81-C9A8-3188-AA0C56231C2E}"/>
              </a:ext>
            </a:extLst>
          </p:cNvPr>
          <p:cNvSpPr/>
          <p:nvPr/>
        </p:nvSpPr>
        <p:spPr>
          <a:xfrm>
            <a:off x="6707856" y="1034217"/>
            <a:ext cx="5846061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7" name="AutoShape 3">
            <a:extLst>
              <a:ext uri="{FF2B5EF4-FFF2-40B4-BE49-F238E27FC236}">
                <a16:creationId xmlns:a16="http://schemas.microsoft.com/office/drawing/2014/main" xmlns="" id="{5315355F-EE02-1EAF-38EE-6FC0A7B6C3BE}"/>
              </a:ext>
            </a:extLst>
          </p:cNvPr>
          <p:cNvSpPr/>
          <p:nvPr/>
        </p:nvSpPr>
        <p:spPr>
          <a:xfrm rot="5400000">
            <a:off x="12143753" y="1444381"/>
            <a:ext cx="820327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8" name="Group 4">
            <a:extLst>
              <a:ext uri="{FF2B5EF4-FFF2-40B4-BE49-F238E27FC236}">
                <a16:creationId xmlns:a16="http://schemas.microsoft.com/office/drawing/2014/main" xmlns="" id="{7C23852C-7F6B-B3FB-5F84-D08B8F05E0D6}"/>
              </a:ext>
            </a:extLst>
          </p:cNvPr>
          <p:cNvGrpSpPr/>
          <p:nvPr/>
        </p:nvGrpSpPr>
        <p:grpSpPr>
          <a:xfrm>
            <a:off x="1864426" y="275824"/>
            <a:ext cx="11910951" cy="1746928"/>
            <a:chOff x="0" y="0"/>
            <a:chExt cx="2645407" cy="707140"/>
          </a:xfrm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xmlns="" id="{FCD123BF-EFFE-BA1E-B5DE-73669F7A4193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solidFill>
              <a:srgbClr val="BBB2A3"/>
            </a:solidFill>
          </p:spPr>
        </p:sp>
      </p:grp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3E57A1AB-CC90-05F8-10B2-D4345D7B3C7F}"/>
              </a:ext>
            </a:extLst>
          </p:cNvPr>
          <p:cNvSpPr/>
          <p:nvPr/>
        </p:nvSpPr>
        <p:spPr>
          <a:xfrm>
            <a:off x="3124019" y="297360"/>
            <a:ext cx="9076524" cy="175432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Схема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моєї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</a:p>
          <a:p>
            <a:pPr algn="ctr"/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професійної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діяльності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grpSp>
        <p:nvGrpSpPr>
          <p:cNvPr id="31" name="Group 5">
            <a:extLst>
              <a:ext uri="{FF2B5EF4-FFF2-40B4-BE49-F238E27FC236}">
                <a16:creationId xmlns:a16="http://schemas.microsoft.com/office/drawing/2014/main" xmlns="" id="{7D18E79E-62D0-C07C-B457-8491E0061092}"/>
              </a:ext>
            </a:extLst>
          </p:cNvPr>
          <p:cNvGrpSpPr/>
          <p:nvPr/>
        </p:nvGrpSpPr>
        <p:grpSpPr>
          <a:xfrm>
            <a:off x="1964984" y="5573114"/>
            <a:ext cx="5245156" cy="2144771"/>
            <a:chOff x="0" y="0"/>
            <a:chExt cx="4374109" cy="1397821"/>
          </a:xfrm>
          <a:effectLst>
            <a:glow rad="139700">
              <a:schemeClr val="accent4">
                <a:satMod val="175000"/>
                <a:alpha val="40000"/>
              </a:schemeClr>
            </a:glow>
          </a:effectLst>
        </p:grpSpPr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xmlns="" id="{57300F68-A96D-0041-51A9-1A754926A7F3}"/>
                </a:ext>
              </a:extLst>
            </p:cNvPr>
            <p:cNvSpPr/>
            <p:nvPr/>
          </p:nvSpPr>
          <p:spPr>
            <a:xfrm>
              <a:off x="0" y="0"/>
              <a:ext cx="4374109" cy="1397821"/>
            </a:xfrm>
            <a:custGeom>
              <a:avLst/>
              <a:gdLst/>
              <a:ahLst/>
              <a:cxnLst/>
              <a:rect l="l" t="t" r="r" b="b"/>
              <a:pathLst>
                <a:path w="4374109" h="1397821">
                  <a:moveTo>
                    <a:pt x="4249649" y="1397821"/>
                  </a:moveTo>
                  <a:lnTo>
                    <a:pt x="124460" y="1397821"/>
                  </a:lnTo>
                  <a:cubicBezTo>
                    <a:pt x="55880" y="1397821"/>
                    <a:pt x="0" y="1341941"/>
                    <a:pt x="0" y="127336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249650" y="0"/>
                  </a:lnTo>
                  <a:cubicBezTo>
                    <a:pt x="4318229" y="0"/>
                    <a:pt x="4374109" y="55880"/>
                    <a:pt x="4374109" y="124460"/>
                  </a:cubicBezTo>
                  <a:lnTo>
                    <a:pt x="4374109" y="1273361"/>
                  </a:lnTo>
                  <a:cubicBezTo>
                    <a:pt x="4374109" y="1341941"/>
                    <a:pt x="4318229" y="1397821"/>
                    <a:pt x="4249650" y="1397821"/>
                  </a:cubicBezTo>
                  <a:close/>
                </a:path>
              </a:pathLst>
            </a:custGeom>
            <a:solidFill>
              <a:srgbClr val="756156"/>
            </a:solidFill>
          </p:spPr>
        </p:sp>
      </p:grpSp>
      <p:sp>
        <p:nvSpPr>
          <p:cNvPr id="33" name="TextBox 13">
            <a:extLst>
              <a:ext uri="{FF2B5EF4-FFF2-40B4-BE49-F238E27FC236}">
                <a16:creationId xmlns:a16="http://schemas.microsoft.com/office/drawing/2014/main" xmlns="" id="{C9DBB128-E30E-E574-230F-DF8A2E9BEBE8}"/>
              </a:ext>
            </a:extLst>
          </p:cNvPr>
          <p:cNvSpPr txBox="1"/>
          <p:nvPr/>
        </p:nvSpPr>
        <p:spPr>
          <a:xfrm>
            <a:off x="505355" y="6057968"/>
            <a:ext cx="8164414" cy="984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ru-RU" sz="3200" b="1" i="0" dirty="0" err="1">
                <a:solidFill>
                  <a:schemeClr val="bg1"/>
                </a:solidFill>
                <a:effectLst/>
                <a:latin typeface="+mj-lt"/>
              </a:rPr>
              <a:t>Обмін</a:t>
            </a:r>
            <a:r>
              <a:rPr lang="ru-RU" sz="3200" b="1" i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ru-RU" sz="3200" b="1" i="0" dirty="0" err="1">
                <a:solidFill>
                  <a:schemeClr val="bg1"/>
                </a:solidFill>
                <a:effectLst/>
                <a:latin typeface="+mj-lt"/>
              </a:rPr>
              <a:t>досвідом</a:t>
            </a:r>
            <a:r>
              <a:rPr lang="ru-RU" sz="3200" b="1" i="0" dirty="0">
                <a:solidFill>
                  <a:schemeClr val="bg1"/>
                </a:solidFill>
                <a:effectLst/>
                <a:latin typeface="+mj-lt"/>
              </a:rPr>
              <a:t> </a:t>
            </a:r>
          </a:p>
          <a:p>
            <a:pPr algn="ctr"/>
            <a:r>
              <a:rPr lang="ru-RU" sz="3200" b="1" i="0" dirty="0">
                <a:solidFill>
                  <a:schemeClr val="bg1"/>
                </a:solidFill>
                <a:effectLst/>
                <a:latin typeface="+mj-lt"/>
              </a:rPr>
              <a:t>з </a:t>
            </a:r>
            <a:r>
              <a:rPr lang="ru-RU" sz="3200" b="1" i="0" dirty="0" err="1">
                <a:solidFill>
                  <a:schemeClr val="bg1"/>
                </a:solidFill>
                <a:effectLst/>
                <a:latin typeface="+mj-lt"/>
              </a:rPr>
              <a:t>колегами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4" name="Group 5">
            <a:extLst>
              <a:ext uri="{FF2B5EF4-FFF2-40B4-BE49-F238E27FC236}">
                <a16:creationId xmlns:a16="http://schemas.microsoft.com/office/drawing/2014/main" xmlns="" id="{3C6F4C83-0193-2E28-B102-33A7450C8572}"/>
              </a:ext>
            </a:extLst>
          </p:cNvPr>
          <p:cNvGrpSpPr/>
          <p:nvPr/>
        </p:nvGrpSpPr>
        <p:grpSpPr>
          <a:xfrm>
            <a:off x="7819901" y="5591482"/>
            <a:ext cx="5592357" cy="2144771"/>
            <a:chOff x="0" y="0"/>
            <a:chExt cx="4374109" cy="1397821"/>
          </a:xfrm>
          <a:effectLst>
            <a:glow rad="139700">
              <a:schemeClr val="accent4">
                <a:satMod val="175000"/>
                <a:alpha val="40000"/>
              </a:schemeClr>
            </a:glow>
          </a:effectLst>
        </p:grpSpPr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xmlns="" id="{60E0C5A4-6BA8-D080-BE95-5F6D04C37095}"/>
                </a:ext>
              </a:extLst>
            </p:cNvPr>
            <p:cNvSpPr/>
            <p:nvPr/>
          </p:nvSpPr>
          <p:spPr>
            <a:xfrm>
              <a:off x="0" y="0"/>
              <a:ext cx="4374109" cy="1397821"/>
            </a:xfrm>
            <a:custGeom>
              <a:avLst/>
              <a:gdLst/>
              <a:ahLst/>
              <a:cxnLst/>
              <a:rect l="l" t="t" r="r" b="b"/>
              <a:pathLst>
                <a:path w="4374109" h="1397821">
                  <a:moveTo>
                    <a:pt x="4249649" y="1397821"/>
                  </a:moveTo>
                  <a:lnTo>
                    <a:pt x="124460" y="1397821"/>
                  </a:lnTo>
                  <a:cubicBezTo>
                    <a:pt x="55880" y="1397821"/>
                    <a:pt x="0" y="1341941"/>
                    <a:pt x="0" y="127336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249650" y="0"/>
                  </a:lnTo>
                  <a:cubicBezTo>
                    <a:pt x="4318229" y="0"/>
                    <a:pt x="4374109" y="55880"/>
                    <a:pt x="4374109" y="124460"/>
                  </a:cubicBezTo>
                  <a:lnTo>
                    <a:pt x="4374109" y="1273361"/>
                  </a:lnTo>
                  <a:cubicBezTo>
                    <a:pt x="4374109" y="1341941"/>
                    <a:pt x="4318229" y="1397821"/>
                    <a:pt x="4249650" y="1397821"/>
                  </a:cubicBezTo>
                  <a:close/>
                </a:path>
              </a:pathLst>
            </a:custGeom>
            <a:solidFill>
              <a:srgbClr val="756156"/>
            </a:solidFill>
          </p:spPr>
        </p:sp>
      </p:grpSp>
      <p:sp>
        <p:nvSpPr>
          <p:cNvPr id="36" name="TextBox 13">
            <a:extLst>
              <a:ext uri="{FF2B5EF4-FFF2-40B4-BE49-F238E27FC236}">
                <a16:creationId xmlns:a16="http://schemas.microsoft.com/office/drawing/2014/main" xmlns="" id="{E05237E2-4B11-5A6A-5A93-26EECEC8DECB}"/>
              </a:ext>
            </a:extLst>
          </p:cNvPr>
          <p:cNvSpPr txBox="1"/>
          <p:nvPr/>
        </p:nvSpPr>
        <p:spPr>
          <a:xfrm>
            <a:off x="8044962" y="5703969"/>
            <a:ext cx="4860360" cy="1723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800" b="1" i="0" dirty="0" err="1">
                <a:solidFill>
                  <a:schemeClr val="bg1"/>
                </a:solidFill>
                <a:effectLst/>
                <a:latin typeface="+mj-lt"/>
              </a:rPr>
              <a:t>Розробка</a:t>
            </a:r>
            <a:r>
              <a:rPr lang="ru-RU" sz="2800" b="1" i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ru-RU" sz="2800" b="1" i="0" dirty="0" err="1">
                <a:solidFill>
                  <a:schemeClr val="bg1"/>
                </a:solidFill>
                <a:effectLst/>
                <a:latin typeface="+mj-lt"/>
              </a:rPr>
              <a:t>диференційованих</a:t>
            </a:r>
            <a:r>
              <a:rPr lang="ru-RU" sz="2800" b="1" i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ru-RU" sz="2800" b="1" i="0" dirty="0" err="1">
                <a:solidFill>
                  <a:schemeClr val="bg1"/>
                </a:solidFill>
                <a:effectLst/>
                <a:latin typeface="+mj-lt"/>
              </a:rPr>
              <a:t>завдань</a:t>
            </a:r>
            <a:r>
              <a:rPr lang="ru-RU" sz="2800" b="1" dirty="0">
                <a:solidFill>
                  <a:schemeClr val="bg1"/>
                </a:solidFill>
                <a:latin typeface="+mj-lt"/>
              </a:rPr>
              <a:t>, </a:t>
            </a:r>
            <a:r>
              <a:rPr lang="ru-RU" sz="2800" b="1" dirty="0" err="1">
                <a:solidFill>
                  <a:schemeClr val="bg1"/>
                </a:solidFill>
                <a:latin typeface="+mj-lt"/>
              </a:rPr>
              <a:t>інтерактивних</a:t>
            </a:r>
            <a:r>
              <a:rPr lang="ru-RU" sz="2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+mj-lt"/>
              </a:rPr>
              <a:t>вправ</a:t>
            </a:r>
            <a:r>
              <a:rPr lang="ru-RU" sz="2800" b="1" dirty="0">
                <a:solidFill>
                  <a:schemeClr val="bg1"/>
                </a:solidFill>
                <a:latin typeface="+mj-lt"/>
              </a:rPr>
              <a:t> для </a:t>
            </a:r>
            <a:r>
              <a:rPr lang="ru-RU" sz="2800" b="1" dirty="0" err="1">
                <a:solidFill>
                  <a:schemeClr val="bg1"/>
                </a:solidFill>
                <a:latin typeface="+mj-lt"/>
              </a:rPr>
              <a:t>уроків</a:t>
            </a:r>
            <a:endParaRPr lang="en-US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AutoShape 10">
            <a:extLst>
              <a:ext uri="{FF2B5EF4-FFF2-40B4-BE49-F238E27FC236}">
                <a16:creationId xmlns:a16="http://schemas.microsoft.com/office/drawing/2014/main" xmlns="" id="{4BDF507E-92AD-B277-2024-B5662063CDFA}"/>
              </a:ext>
            </a:extLst>
          </p:cNvPr>
          <p:cNvSpPr/>
          <p:nvPr/>
        </p:nvSpPr>
        <p:spPr>
          <a:xfrm>
            <a:off x="360223" y="8061578"/>
            <a:ext cx="7550442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oval" w="lg" len="lg"/>
            <a:tailEnd type="oval" w="lg" len="lg"/>
          </a:ln>
        </p:spPr>
      </p:sp>
      <p:sp>
        <p:nvSpPr>
          <p:cNvPr id="38" name="AutoShape 10">
            <a:extLst>
              <a:ext uri="{FF2B5EF4-FFF2-40B4-BE49-F238E27FC236}">
                <a16:creationId xmlns:a16="http://schemas.microsoft.com/office/drawing/2014/main" xmlns="" id="{607DD83F-6A7A-8A60-6E1D-C1C22A275979}"/>
              </a:ext>
            </a:extLst>
          </p:cNvPr>
          <p:cNvSpPr/>
          <p:nvPr/>
        </p:nvSpPr>
        <p:spPr>
          <a:xfrm>
            <a:off x="5003475" y="8073800"/>
            <a:ext cx="7550442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oval" w="lg" len="lg"/>
            <a:tailEnd type="oval" w="lg" len="lg"/>
          </a:ln>
        </p:spPr>
      </p:sp>
      <p:sp>
        <p:nvSpPr>
          <p:cNvPr id="39" name="AutoShape 10">
            <a:extLst>
              <a:ext uri="{FF2B5EF4-FFF2-40B4-BE49-F238E27FC236}">
                <a16:creationId xmlns:a16="http://schemas.microsoft.com/office/drawing/2014/main" xmlns="" id="{CB7D51EB-3B34-8A39-C461-623B7E86B8EC}"/>
              </a:ext>
            </a:extLst>
          </p:cNvPr>
          <p:cNvSpPr/>
          <p:nvPr/>
        </p:nvSpPr>
        <p:spPr>
          <a:xfrm>
            <a:off x="9646726" y="8073800"/>
            <a:ext cx="7550442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oval" w="lg" len="lg"/>
            <a:tailEnd type="oval" w="lg" len="lg"/>
          </a:ln>
        </p:spPr>
      </p:sp>
      <p:sp>
        <p:nvSpPr>
          <p:cNvPr id="41" name="AutoShape 4">
            <a:extLst>
              <a:ext uri="{FF2B5EF4-FFF2-40B4-BE49-F238E27FC236}">
                <a16:creationId xmlns:a16="http://schemas.microsoft.com/office/drawing/2014/main" xmlns="" id="{469F84EA-E557-FE8B-B9BB-413D0C49BC12}"/>
              </a:ext>
            </a:extLst>
          </p:cNvPr>
          <p:cNvSpPr/>
          <p:nvPr/>
        </p:nvSpPr>
        <p:spPr>
          <a:xfrm rot="5400000">
            <a:off x="5203522" y="7715157"/>
            <a:ext cx="717286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2" name="AutoShape 4">
            <a:extLst>
              <a:ext uri="{FF2B5EF4-FFF2-40B4-BE49-F238E27FC236}">
                <a16:creationId xmlns:a16="http://schemas.microsoft.com/office/drawing/2014/main" xmlns="" id="{86715552-07E4-9E22-682D-9ECB86A77660}"/>
              </a:ext>
            </a:extLst>
          </p:cNvPr>
          <p:cNvSpPr/>
          <p:nvPr/>
        </p:nvSpPr>
        <p:spPr>
          <a:xfrm rot="5400000">
            <a:off x="5487728" y="5332140"/>
            <a:ext cx="717286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3" name="AutoShape 4">
            <a:extLst>
              <a:ext uri="{FF2B5EF4-FFF2-40B4-BE49-F238E27FC236}">
                <a16:creationId xmlns:a16="http://schemas.microsoft.com/office/drawing/2014/main" xmlns="" id="{4BE712A4-81EC-BAFB-C5E4-A88564F258F3}"/>
              </a:ext>
            </a:extLst>
          </p:cNvPr>
          <p:cNvSpPr/>
          <p:nvPr/>
        </p:nvSpPr>
        <p:spPr>
          <a:xfrm rot="5400000">
            <a:off x="3029718" y="5332140"/>
            <a:ext cx="717286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4" name="AutoShape 4">
            <a:extLst>
              <a:ext uri="{FF2B5EF4-FFF2-40B4-BE49-F238E27FC236}">
                <a16:creationId xmlns:a16="http://schemas.microsoft.com/office/drawing/2014/main" xmlns="" id="{FC6CE1CC-1BAB-4C39-6DE2-F89D6BD48714}"/>
              </a:ext>
            </a:extLst>
          </p:cNvPr>
          <p:cNvSpPr/>
          <p:nvPr/>
        </p:nvSpPr>
        <p:spPr>
          <a:xfrm rot="5400000">
            <a:off x="10282633" y="5517708"/>
            <a:ext cx="717286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5" name="AutoShape 4">
            <a:extLst>
              <a:ext uri="{FF2B5EF4-FFF2-40B4-BE49-F238E27FC236}">
                <a16:creationId xmlns:a16="http://schemas.microsoft.com/office/drawing/2014/main" xmlns="" id="{30D5BBC5-F332-7163-4BAA-9B4B08E2446C}"/>
              </a:ext>
            </a:extLst>
          </p:cNvPr>
          <p:cNvSpPr/>
          <p:nvPr/>
        </p:nvSpPr>
        <p:spPr>
          <a:xfrm rot="5400000">
            <a:off x="8311126" y="5517708"/>
            <a:ext cx="717286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6" name="TextBox 13">
            <a:extLst>
              <a:ext uri="{FF2B5EF4-FFF2-40B4-BE49-F238E27FC236}">
                <a16:creationId xmlns:a16="http://schemas.microsoft.com/office/drawing/2014/main" xmlns="" id="{3D5C4D8B-2793-FD0A-DBA2-38643909F6F2}"/>
              </a:ext>
            </a:extLst>
          </p:cNvPr>
          <p:cNvSpPr txBox="1"/>
          <p:nvPr/>
        </p:nvSpPr>
        <p:spPr>
          <a:xfrm>
            <a:off x="5338870" y="3162544"/>
            <a:ext cx="4055535" cy="1723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+mj-lt"/>
              </a:rPr>
              <a:t>Участь у професійних групах на Фейсбуці, </a:t>
            </a:r>
            <a:r>
              <a:rPr lang="uk-UA" sz="2800" b="1" dirty="0" err="1">
                <a:solidFill>
                  <a:schemeClr val="bg1"/>
                </a:solidFill>
                <a:latin typeface="+mj-lt"/>
              </a:rPr>
              <a:t>Вайбері</a:t>
            </a:r>
            <a:r>
              <a:rPr lang="uk-UA" sz="2800" b="1" dirty="0">
                <a:solidFill>
                  <a:schemeClr val="bg1"/>
                </a:solidFill>
                <a:latin typeface="+mj-lt"/>
              </a:rPr>
              <a:t>, Телеграмі</a:t>
            </a:r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500"/>
                            </p:stCondLst>
                            <p:childTnLst>
                              <p:par>
                                <p:cTn id="7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500"/>
                            </p:stCondLst>
                            <p:childTnLst>
                              <p:par>
                                <p:cTn id="8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3500"/>
                            </p:stCondLst>
                            <p:childTnLst>
                              <p:par>
                                <p:cTn id="8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4500"/>
                            </p:stCondLst>
                            <p:childTnLst>
                              <p:par>
                                <p:cTn id="9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6500"/>
                            </p:stCondLst>
                            <p:childTnLst>
                              <p:par>
                                <p:cTn id="10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8500"/>
                            </p:stCondLst>
                            <p:childTnLst>
                              <p:par>
                                <p:cTn id="1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9500"/>
                            </p:stCondLst>
                            <p:childTnLst>
                              <p:par>
                                <p:cTn id="1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500"/>
                            </p:stCondLst>
                            <p:childTnLst>
                              <p:par>
                                <p:cTn id="1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1500"/>
                            </p:stCondLst>
                            <p:childTnLst>
                              <p:par>
                                <p:cTn id="1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2500"/>
                            </p:stCondLst>
                            <p:childTnLst>
                              <p:par>
                                <p:cTn id="1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3500"/>
                            </p:stCondLst>
                            <p:childTnLst>
                              <p:par>
                                <p:cTn id="1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4500"/>
                            </p:stCondLst>
                            <p:childTnLst>
                              <p:par>
                                <p:cTn id="1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5500"/>
                            </p:stCondLst>
                            <p:childTnLst>
                              <p:par>
                                <p:cTn id="1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6500"/>
                            </p:stCondLst>
                            <p:childTnLst>
                              <p:par>
                                <p:cTn id="16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7500"/>
                            </p:stCondLst>
                            <p:childTnLst>
                              <p:par>
                                <p:cTn id="17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25" grpId="0"/>
      <p:bldP spid="30" grpId="0" animBg="1"/>
      <p:bldP spid="33" grpId="0"/>
      <p:bldP spid="36" grpId="0"/>
      <p:bldP spid="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6F0CEA81-71E7-4A66-232D-993004BF5EB0}"/>
              </a:ext>
            </a:extLst>
          </p:cNvPr>
          <p:cNvGrpSpPr/>
          <p:nvPr/>
        </p:nvGrpSpPr>
        <p:grpSpPr>
          <a:xfrm>
            <a:off x="1893235" y="275823"/>
            <a:ext cx="11074620" cy="1635213"/>
            <a:chOff x="0" y="0"/>
            <a:chExt cx="2645407" cy="707140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xmlns="" id="{96D3FAA8-CA1A-CB90-0FF1-CEC5B1ABFDEB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solidFill>
              <a:srgbClr val="BBB2A3"/>
            </a:solidFill>
          </p:spPr>
        </p:sp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32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432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endParaRPr lang="uk-UA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66457828"/>
              </p:ext>
            </p:extLst>
          </p:nvPr>
        </p:nvGraphicFramePr>
        <p:xfrm>
          <a:off x="656680" y="2307726"/>
          <a:ext cx="13344328" cy="5675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1B446B28-D0FE-DC53-A0D3-232CA56A2F27}"/>
              </a:ext>
            </a:extLst>
          </p:cNvPr>
          <p:cNvSpPr/>
          <p:nvPr/>
        </p:nvSpPr>
        <p:spPr>
          <a:xfrm>
            <a:off x="2083287" y="322176"/>
            <a:ext cx="10653878" cy="144655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Моя </a:t>
            </a:r>
            <a:r>
              <a:rPr lang="ru-RU" sz="4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педагогічна</a:t>
            </a:r>
            <a:r>
              <a:rPr lang="ru-RU" sz="4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4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діяльність</a:t>
            </a:r>
            <a:endParaRPr lang="ru-RU" sz="4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  <a:p>
            <a:pPr algn="ctr"/>
            <a:r>
              <a:rPr lang="ru-RU" sz="4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4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побудована</a:t>
            </a:r>
            <a:r>
              <a:rPr lang="ru-RU" sz="4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на таких принципах:</a:t>
            </a:r>
          </a:p>
        </p:txBody>
      </p:sp>
    </p:spTree>
    <p:extLst>
      <p:ext uri="{BB962C8B-B14F-4D97-AF65-F5344CB8AC3E}">
        <p14:creationId xmlns:p14="http://schemas.microsoft.com/office/powerpoint/2010/main" xmlns="" val="19819975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54C1DA5A-1B8F-E7BD-CA17-892D9CD6148A}"/>
              </a:ext>
            </a:extLst>
          </p:cNvPr>
          <p:cNvGrpSpPr/>
          <p:nvPr/>
        </p:nvGrpSpPr>
        <p:grpSpPr>
          <a:xfrm>
            <a:off x="2213868" y="328981"/>
            <a:ext cx="10825238" cy="1856670"/>
            <a:chOff x="0" y="0"/>
            <a:chExt cx="2645407" cy="707140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xmlns="" id="{09069822-DC16-A48B-C138-8A3EEEE9E352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solidFill>
              <a:srgbClr val="BBB2A3"/>
            </a:solidFill>
          </p:spPr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F3B3EAE-5346-6314-0C79-0175F1FFAB05}"/>
              </a:ext>
            </a:extLst>
          </p:cNvPr>
          <p:cNvSpPr/>
          <p:nvPr/>
        </p:nvSpPr>
        <p:spPr>
          <a:xfrm>
            <a:off x="2627594" y="431325"/>
            <a:ext cx="10283419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Правила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педагогічної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майстерності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23" name="Freeform 8">
            <a:extLst>
              <a:ext uri="{FF2B5EF4-FFF2-40B4-BE49-F238E27FC236}">
                <a16:creationId xmlns:a16="http://schemas.microsoft.com/office/drawing/2014/main" xmlns="" id="{66CD5D4E-B345-F514-F314-6B9DCA49642E}"/>
              </a:ext>
            </a:extLst>
          </p:cNvPr>
          <p:cNvSpPr/>
          <p:nvPr/>
        </p:nvSpPr>
        <p:spPr>
          <a:xfrm>
            <a:off x="9292775" y="2347954"/>
            <a:ext cx="4466982" cy="2603466"/>
          </a:xfrm>
          <a:custGeom>
            <a:avLst/>
            <a:gdLst/>
            <a:ahLst/>
            <a:cxnLst/>
            <a:rect l="l" t="t" r="r" b="b"/>
            <a:pathLst>
              <a:path w="5340138" h="6066790">
                <a:moveTo>
                  <a:pt x="1692910" y="0"/>
                </a:moveTo>
                <a:lnTo>
                  <a:pt x="1692910" y="6065520"/>
                </a:lnTo>
                <a:cubicBezTo>
                  <a:pt x="1710690" y="6066790"/>
                  <a:pt x="1728470" y="6066790"/>
                  <a:pt x="1746250" y="6066790"/>
                </a:cubicBezTo>
                <a:lnTo>
                  <a:pt x="3583728" y="6066790"/>
                </a:lnTo>
                <a:lnTo>
                  <a:pt x="3583728" y="0"/>
                </a:lnTo>
                <a:lnTo>
                  <a:pt x="1692910" y="0"/>
                </a:lnTo>
                <a:close/>
                <a:moveTo>
                  <a:pt x="4040928" y="0"/>
                </a:moveTo>
                <a:lnTo>
                  <a:pt x="3583728" y="0"/>
                </a:lnTo>
                <a:lnTo>
                  <a:pt x="3583728" y="6065520"/>
                </a:lnTo>
                <a:lnTo>
                  <a:pt x="3593888" y="6065520"/>
                </a:lnTo>
                <a:cubicBezTo>
                  <a:pt x="4333028" y="6065520"/>
                  <a:pt x="4981998" y="5462270"/>
                  <a:pt x="5035338" y="4725670"/>
                </a:cubicBezTo>
                <a:lnTo>
                  <a:pt x="5285528" y="1338580"/>
                </a:lnTo>
                <a:cubicBezTo>
                  <a:pt x="5340138" y="603250"/>
                  <a:pt x="4780068" y="0"/>
                  <a:pt x="4040928" y="0"/>
                </a:cubicBezTo>
                <a:close/>
                <a:moveTo>
                  <a:pt x="1299210" y="0"/>
                </a:moveTo>
                <a:cubicBezTo>
                  <a:pt x="560070" y="0"/>
                  <a:pt x="0" y="603250"/>
                  <a:pt x="54610" y="1339850"/>
                </a:cubicBezTo>
                <a:lnTo>
                  <a:pt x="304800" y="4726940"/>
                </a:lnTo>
                <a:cubicBezTo>
                  <a:pt x="358140" y="5445760"/>
                  <a:pt x="977900" y="6037580"/>
                  <a:pt x="1694180" y="6065520"/>
                </a:cubicBezTo>
                <a:lnTo>
                  <a:pt x="1694180" y="0"/>
                </a:lnTo>
                <a:lnTo>
                  <a:pt x="1299210" y="0"/>
                </a:lnTo>
                <a:close/>
              </a:path>
            </a:pathLst>
          </a:custGeom>
          <a:solidFill>
            <a:srgbClr val="CDC5BB"/>
          </a:solidFill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A8565B3D-D277-1D3A-4345-BD7C7153BE90}"/>
              </a:ext>
            </a:extLst>
          </p:cNvPr>
          <p:cNvSpPr txBox="1"/>
          <p:nvPr/>
        </p:nvSpPr>
        <p:spPr>
          <a:xfrm>
            <a:off x="9667194" y="2520662"/>
            <a:ext cx="371814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effectLst/>
                <a:latin typeface="+mj-lt"/>
              </a:rPr>
              <a:t>ЕМПАТІЯ І ТЕРПІННЯ</a:t>
            </a:r>
          </a:p>
          <a:p>
            <a:pPr algn="ctr"/>
            <a:r>
              <a:rPr lang="ru-RU" sz="2400" b="0" i="0" dirty="0" err="1">
                <a:effectLst/>
                <a:latin typeface="+mj-lt"/>
              </a:rPr>
              <a:t>Здатність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відчувати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емоції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учнів</a:t>
            </a:r>
            <a:r>
              <a:rPr lang="ru-RU" sz="2400" b="0" i="0" dirty="0">
                <a:effectLst/>
                <a:latin typeface="+mj-lt"/>
              </a:rPr>
              <a:t> та бути </a:t>
            </a:r>
            <a:r>
              <a:rPr lang="ru-RU" sz="2400" b="0" i="0" dirty="0" err="1">
                <a:effectLst/>
                <a:latin typeface="+mj-lt"/>
              </a:rPr>
              <a:t>терплячим</a:t>
            </a:r>
            <a:r>
              <a:rPr lang="ru-RU" sz="2400" b="0" i="0" dirty="0">
                <a:effectLst/>
                <a:latin typeface="+mj-lt"/>
              </a:rPr>
              <a:t> у будь-</a:t>
            </a:r>
            <a:r>
              <a:rPr lang="ru-RU" sz="2400" b="0" i="0" dirty="0" err="1">
                <a:effectLst/>
                <a:latin typeface="+mj-lt"/>
              </a:rPr>
              <a:t>яких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ситуаціях</a:t>
            </a:r>
            <a:r>
              <a:rPr lang="ru-RU" sz="2400" b="0" i="0" dirty="0">
                <a:effectLst/>
                <a:latin typeface="+mj-lt"/>
              </a:rPr>
              <a:t>.</a:t>
            </a:r>
            <a:endParaRPr lang="en-US" sz="2400" dirty="0">
              <a:latin typeface="+mj-lt"/>
            </a:endParaRPr>
          </a:p>
        </p:txBody>
      </p:sp>
      <p:sp>
        <p:nvSpPr>
          <p:cNvPr id="27" name="Freeform 8">
            <a:extLst>
              <a:ext uri="{FF2B5EF4-FFF2-40B4-BE49-F238E27FC236}">
                <a16:creationId xmlns:a16="http://schemas.microsoft.com/office/drawing/2014/main" xmlns="" id="{144A5E4C-E52D-05E3-3339-90E2106A6DA8}"/>
              </a:ext>
            </a:extLst>
          </p:cNvPr>
          <p:cNvSpPr/>
          <p:nvPr/>
        </p:nvSpPr>
        <p:spPr>
          <a:xfrm>
            <a:off x="4638584" y="2326714"/>
            <a:ext cx="4466982" cy="2603466"/>
          </a:xfrm>
          <a:custGeom>
            <a:avLst/>
            <a:gdLst/>
            <a:ahLst/>
            <a:cxnLst/>
            <a:rect l="l" t="t" r="r" b="b"/>
            <a:pathLst>
              <a:path w="5340138" h="6066790">
                <a:moveTo>
                  <a:pt x="1692910" y="0"/>
                </a:moveTo>
                <a:lnTo>
                  <a:pt x="1692910" y="6065520"/>
                </a:lnTo>
                <a:cubicBezTo>
                  <a:pt x="1710690" y="6066790"/>
                  <a:pt x="1728470" y="6066790"/>
                  <a:pt x="1746250" y="6066790"/>
                </a:cubicBezTo>
                <a:lnTo>
                  <a:pt x="3583728" y="6066790"/>
                </a:lnTo>
                <a:lnTo>
                  <a:pt x="3583728" y="0"/>
                </a:lnTo>
                <a:lnTo>
                  <a:pt x="1692910" y="0"/>
                </a:lnTo>
                <a:close/>
                <a:moveTo>
                  <a:pt x="4040928" y="0"/>
                </a:moveTo>
                <a:lnTo>
                  <a:pt x="3583728" y="0"/>
                </a:lnTo>
                <a:lnTo>
                  <a:pt x="3583728" y="6065520"/>
                </a:lnTo>
                <a:lnTo>
                  <a:pt x="3593888" y="6065520"/>
                </a:lnTo>
                <a:cubicBezTo>
                  <a:pt x="4333028" y="6065520"/>
                  <a:pt x="4981998" y="5462270"/>
                  <a:pt x="5035338" y="4725670"/>
                </a:cubicBezTo>
                <a:lnTo>
                  <a:pt x="5285528" y="1338580"/>
                </a:lnTo>
                <a:cubicBezTo>
                  <a:pt x="5340138" y="603250"/>
                  <a:pt x="4780068" y="0"/>
                  <a:pt x="4040928" y="0"/>
                </a:cubicBezTo>
                <a:close/>
                <a:moveTo>
                  <a:pt x="1299210" y="0"/>
                </a:moveTo>
                <a:cubicBezTo>
                  <a:pt x="560070" y="0"/>
                  <a:pt x="0" y="603250"/>
                  <a:pt x="54610" y="1339850"/>
                </a:cubicBezTo>
                <a:lnTo>
                  <a:pt x="304800" y="4726940"/>
                </a:lnTo>
                <a:cubicBezTo>
                  <a:pt x="358140" y="5445760"/>
                  <a:pt x="977900" y="6037580"/>
                  <a:pt x="1694180" y="6065520"/>
                </a:cubicBezTo>
                <a:lnTo>
                  <a:pt x="1694180" y="0"/>
                </a:lnTo>
                <a:lnTo>
                  <a:pt x="1299210" y="0"/>
                </a:lnTo>
                <a:close/>
              </a:path>
            </a:pathLst>
          </a:custGeom>
          <a:solidFill>
            <a:srgbClr val="CDC5BB"/>
          </a:solidFill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A0121B4A-06F2-B675-CB56-D70849AB2333}"/>
              </a:ext>
            </a:extLst>
          </p:cNvPr>
          <p:cNvSpPr txBox="1"/>
          <p:nvPr/>
        </p:nvSpPr>
        <p:spPr>
          <a:xfrm>
            <a:off x="5013003" y="2499422"/>
            <a:ext cx="381036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0" dirty="0">
                <a:effectLst/>
                <a:latin typeface="+mj-lt"/>
              </a:rPr>
              <a:t>САМОВДОСКОНАЛЕННЯ</a:t>
            </a:r>
          </a:p>
          <a:p>
            <a:pPr algn="ctr"/>
            <a:r>
              <a:rPr lang="ru-RU" sz="2000" b="0" i="0" dirty="0" err="1">
                <a:effectLst/>
                <a:latin typeface="+mj-lt"/>
              </a:rPr>
              <a:t>Постійне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оновлення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педагогічних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навичок</a:t>
            </a:r>
            <a:r>
              <a:rPr lang="ru-RU" sz="2000" b="0" i="0" dirty="0">
                <a:effectLst/>
                <a:latin typeface="+mj-lt"/>
              </a:rPr>
              <a:t> та </a:t>
            </a:r>
            <a:r>
              <a:rPr lang="ru-RU" sz="2000" b="0" i="0" dirty="0" err="1">
                <a:effectLst/>
                <a:latin typeface="+mj-lt"/>
              </a:rPr>
              <a:t>вдосконалення</a:t>
            </a:r>
            <a:r>
              <a:rPr lang="ru-RU" sz="2000" b="0" i="0" dirty="0">
                <a:effectLst/>
                <a:latin typeface="+mj-lt"/>
              </a:rPr>
              <a:t> методик </a:t>
            </a:r>
            <a:r>
              <a:rPr lang="ru-RU" sz="2000" b="0" i="0" dirty="0" err="1">
                <a:effectLst/>
                <a:latin typeface="+mj-lt"/>
              </a:rPr>
              <a:t>відповідно</a:t>
            </a:r>
            <a:r>
              <a:rPr lang="ru-RU" sz="2000" b="0" i="0" dirty="0">
                <a:effectLst/>
                <a:latin typeface="+mj-lt"/>
              </a:rPr>
              <a:t> до </a:t>
            </a:r>
            <a:r>
              <a:rPr lang="ru-RU" sz="2000" b="0" i="0" dirty="0" err="1">
                <a:effectLst/>
                <a:latin typeface="+mj-lt"/>
              </a:rPr>
              <a:t>сучасних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тенденцій</a:t>
            </a:r>
            <a:r>
              <a:rPr lang="ru-RU" sz="2000" b="0" i="0" dirty="0">
                <a:effectLst/>
                <a:latin typeface="+mj-lt"/>
              </a:rPr>
              <a:t> та </a:t>
            </a:r>
            <a:r>
              <a:rPr lang="ru-RU" sz="2000" b="0" i="0" dirty="0" err="1">
                <a:effectLst/>
                <a:latin typeface="+mj-lt"/>
              </a:rPr>
              <a:t>вимог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освітнього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процесу</a:t>
            </a:r>
            <a:r>
              <a:rPr lang="ru-RU" sz="2000" b="0" i="0" dirty="0">
                <a:effectLst/>
                <a:latin typeface="+mj-lt"/>
              </a:rPr>
              <a:t>.</a:t>
            </a:r>
            <a:endParaRPr lang="en-US" sz="2000" dirty="0">
              <a:latin typeface="+mj-lt"/>
            </a:endParaRP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xmlns="" id="{8241CABC-06BD-7506-5FB0-1CDF7E5217B0}"/>
              </a:ext>
            </a:extLst>
          </p:cNvPr>
          <p:cNvSpPr/>
          <p:nvPr/>
        </p:nvSpPr>
        <p:spPr>
          <a:xfrm>
            <a:off x="77998" y="2326714"/>
            <a:ext cx="4466982" cy="2603466"/>
          </a:xfrm>
          <a:custGeom>
            <a:avLst/>
            <a:gdLst/>
            <a:ahLst/>
            <a:cxnLst/>
            <a:rect l="l" t="t" r="r" b="b"/>
            <a:pathLst>
              <a:path w="5340138" h="6066790">
                <a:moveTo>
                  <a:pt x="1692910" y="0"/>
                </a:moveTo>
                <a:lnTo>
                  <a:pt x="1692910" y="6065520"/>
                </a:lnTo>
                <a:cubicBezTo>
                  <a:pt x="1710690" y="6066790"/>
                  <a:pt x="1728470" y="6066790"/>
                  <a:pt x="1746250" y="6066790"/>
                </a:cubicBezTo>
                <a:lnTo>
                  <a:pt x="3583728" y="6066790"/>
                </a:lnTo>
                <a:lnTo>
                  <a:pt x="3583728" y="0"/>
                </a:lnTo>
                <a:lnTo>
                  <a:pt x="1692910" y="0"/>
                </a:lnTo>
                <a:close/>
                <a:moveTo>
                  <a:pt x="4040928" y="0"/>
                </a:moveTo>
                <a:lnTo>
                  <a:pt x="3583728" y="0"/>
                </a:lnTo>
                <a:lnTo>
                  <a:pt x="3583728" y="6065520"/>
                </a:lnTo>
                <a:lnTo>
                  <a:pt x="3593888" y="6065520"/>
                </a:lnTo>
                <a:cubicBezTo>
                  <a:pt x="4333028" y="6065520"/>
                  <a:pt x="4981998" y="5462270"/>
                  <a:pt x="5035338" y="4725670"/>
                </a:cubicBezTo>
                <a:lnTo>
                  <a:pt x="5285528" y="1338580"/>
                </a:lnTo>
                <a:cubicBezTo>
                  <a:pt x="5340138" y="603250"/>
                  <a:pt x="4780068" y="0"/>
                  <a:pt x="4040928" y="0"/>
                </a:cubicBezTo>
                <a:close/>
                <a:moveTo>
                  <a:pt x="1299210" y="0"/>
                </a:moveTo>
                <a:cubicBezTo>
                  <a:pt x="560070" y="0"/>
                  <a:pt x="0" y="603250"/>
                  <a:pt x="54610" y="1339850"/>
                </a:cubicBezTo>
                <a:lnTo>
                  <a:pt x="304800" y="4726940"/>
                </a:lnTo>
                <a:cubicBezTo>
                  <a:pt x="358140" y="5445760"/>
                  <a:pt x="977900" y="6037580"/>
                  <a:pt x="1694180" y="6065520"/>
                </a:cubicBezTo>
                <a:lnTo>
                  <a:pt x="1694180" y="0"/>
                </a:lnTo>
                <a:lnTo>
                  <a:pt x="1299210" y="0"/>
                </a:lnTo>
                <a:close/>
              </a:path>
            </a:pathLst>
          </a:custGeom>
          <a:solidFill>
            <a:srgbClr val="CDC5BB"/>
          </a:solidFill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74FD12E-07FE-A933-0877-E6185111817A}"/>
              </a:ext>
            </a:extLst>
          </p:cNvPr>
          <p:cNvSpPr txBox="1"/>
          <p:nvPr/>
        </p:nvSpPr>
        <p:spPr>
          <a:xfrm>
            <a:off x="452417" y="2499422"/>
            <a:ext cx="371814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effectLst/>
                <a:latin typeface="+mj-lt"/>
              </a:rPr>
              <a:t>ІНДИВІДУАЛІЗАЦІЯ</a:t>
            </a:r>
          </a:p>
          <a:p>
            <a:pPr algn="ctr"/>
            <a:r>
              <a:rPr lang="ru-RU" sz="2400" b="0" i="0" dirty="0" err="1">
                <a:effectLst/>
                <a:latin typeface="+mj-lt"/>
              </a:rPr>
              <a:t>Уміння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адаптувати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навчання</a:t>
            </a:r>
            <a:r>
              <a:rPr lang="ru-RU" sz="2400" b="0" i="0" dirty="0">
                <a:effectLst/>
                <a:latin typeface="+mj-lt"/>
              </a:rPr>
              <a:t> до </a:t>
            </a:r>
            <a:r>
              <a:rPr lang="ru-RU" sz="2400" b="0" i="0" dirty="0" err="1">
                <a:effectLst/>
                <a:latin typeface="+mj-lt"/>
              </a:rPr>
              <a:t>індивідуальних</a:t>
            </a:r>
            <a:r>
              <a:rPr lang="ru-RU" sz="2400" b="0" i="0" dirty="0">
                <a:effectLst/>
                <a:latin typeface="+mj-lt"/>
              </a:rPr>
              <a:t> потреб та </a:t>
            </a:r>
            <a:r>
              <a:rPr lang="ru-RU" sz="2400" b="0" i="0" dirty="0" err="1">
                <a:effectLst/>
                <a:latin typeface="+mj-lt"/>
              </a:rPr>
              <a:t>стилів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навчання</a:t>
            </a:r>
            <a:r>
              <a:rPr lang="ru-RU" sz="2400" b="0" i="0" dirty="0">
                <a:effectLst/>
                <a:latin typeface="+mj-lt"/>
              </a:rPr>
              <a:t> кожного </a:t>
            </a:r>
            <a:r>
              <a:rPr lang="ru-RU" sz="2400" b="0" i="0" dirty="0" err="1">
                <a:effectLst/>
                <a:latin typeface="+mj-lt"/>
              </a:rPr>
              <a:t>учня</a:t>
            </a:r>
            <a:r>
              <a:rPr lang="ru-RU" sz="2400" b="0" i="0" dirty="0">
                <a:effectLst/>
                <a:latin typeface="+mj-lt"/>
              </a:rPr>
              <a:t>.</a:t>
            </a:r>
            <a:endParaRPr lang="en-US" sz="2400" dirty="0">
              <a:latin typeface="+mj-lt"/>
            </a:endParaRPr>
          </a:p>
        </p:txBody>
      </p:sp>
      <p:sp>
        <p:nvSpPr>
          <p:cNvPr id="31" name="Freeform 8">
            <a:extLst>
              <a:ext uri="{FF2B5EF4-FFF2-40B4-BE49-F238E27FC236}">
                <a16:creationId xmlns:a16="http://schemas.microsoft.com/office/drawing/2014/main" xmlns="" id="{99FEB811-8BBA-FB08-B9AA-A3DA738C7575}"/>
              </a:ext>
            </a:extLst>
          </p:cNvPr>
          <p:cNvSpPr/>
          <p:nvPr/>
        </p:nvSpPr>
        <p:spPr>
          <a:xfrm>
            <a:off x="1520042" y="5247914"/>
            <a:ext cx="4884009" cy="2603466"/>
          </a:xfrm>
          <a:custGeom>
            <a:avLst/>
            <a:gdLst/>
            <a:ahLst/>
            <a:cxnLst/>
            <a:rect l="l" t="t" r="r" b="b"/>
            <a:pathLst>
              <a:path w="5340138" h="6066790">
                <a:moveTo>
                  <a:pt x="1692910" y="0"/>
                </a:moveTo>
                <a:lnTo>
                  <a:pt x="1692910" y="6065520"/>
                </a:lnTo>
                <a:cubicBezTo>
                  <a:pt x="1710690" y="6066790"/>
                  <a:pt x="1728470" y="6066790"/>
                  <a:pt x="1746250" y="6066790"/>
                </a:cubicBezTo>
                <a:lnTo>
                  <a:pt x="3583728" y="6066790"/>
                </a:lnTo>
                <a:lnTo>
                  <a:pt x="3583728" y="0"/>
                </a:lnTo>
                <a:lnTo>
                  <a:pt x="1692910" y="0"/>
                </a:lnTo>
                <a:close/>
                <a:moveTo>
                  <a:pt x="4040928" y="0"/>
                </a:moveTo>
                <a:lnTo>
                  <a:pt x="3583728" y="0"/>
                </a:lnTo>
                <a:lnTo>
                  <a:pt x="3583728" y="6065520"/>
                </a:lnTo>
                <a:lnTo>
                  <a:pt x="3593888" y="6065520"/>
                </a:lnTo>
                <a:cubicBezTo>
                  <a:pt x="4333028" y="6065520"/>
                  <a:pt x="4981998" y="5462270"/>
                  <a:pt x="5035338" y="4725670"/>
                </a:cubicBezTo>
                <a:lnTo>
                  <a:pt x="5285528" y="1338580"/>
                </a:lnTo>
                <a:cubicBezTo>
                  <a:pt x="5340138" y="603250"/>
                  <a:pt x="4780068" y="0"/>
                  <a:pt x="4040928" y="0"/>
                </a:cubicBezTo>
                <a:close/>
                <a:moveTo>
                  <a:pt x="1299210" y="0"/>
                </a:moveTo>
                <a:cubicBezTo>
                  <a:pt x="560070" y="0"/>
                  <a:pt x="0" y="603250"/>
                  <a:pt x="54610" y="1339850"/>
                </a:cubicBezTo>
                <a:lnTo>
                  <a:pt x="304800" y="4726940"/>
                </a:lnTo>
                <a:cubicBezTo>
                  <a:pt x="358140" y="5445760"/>
                  <a:pt x="977900" y="6037580"/>
                  <a:pt x="1694180" y="6065520"/>
                </a:cubicBezTo>
                <a:lnTo>
                  <a:pt x="1694180" y="0"/>
                </a:lnTo>
                <a:lnTo>
                  <a:pt x="1299210" y="0"/>
                </a:lnTo>
                <a:close/>
              </a:path>
            </a:pathLst>
          </a:custGeom>
          <a:solidFill>
            <a:srgbClr val="CDC5BB"/>
          </a:solidFill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027B7C65-60A8-A001-149F-12F159F45085}"/>
              </a:ext>
            </a:extLst>
          </p:cNvPr>
          <p:cNvSpPr txBox="1"/>
          <p:nvPr/>
        </p:nvSpPr>
        <p:spPr>
          <a:xfrm>
            <a:off x="1876302" y="5420622"/>
            <a:ext cx="415333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effectLst/>
                <a:latin typeface="+mj-lt"/>
              </a:rPr>
              <a:t>ПЛАНУВАННЯ І ОРГАНІЗАЦІЯ</a:t>
            </a:r>
          </a:p>
          <a:p>
            <a:pPr algn="ctr"/>
            <a:r>
              <a:rPr lang="ru-RU" sz="2000" b="0" i="0" dirty="0" err="1">
                <a:effectLst/>
                <a:latin typeface="+mj-lt"/>
              </a:rPr>
              <a:t>Здатність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створювати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чіткі</a:t>
            </a:r>
            <a:r>
              <a:rPr lang="ru-RU" sz="2000" b="0" i="0" dirty="0">
                <a:effectLst/>
                <a:latin typeface="+mj-lt"/>
              </a:rPr>
              <a:t> та </a:t>
            </a:r>
            <a:r>
              <a:rPr lang="ru-RU" sz="2000" b="0" i="0" dirty="0" err="1">
                <a:effectLst/>
                <a:latin typeface="+mj-lt"/>
              </a:rPr>
              <a:t>структуровані</a:t>
            </a:r>
            <a:r>
              <a:rPr lang="ru-RU" sz="2000" b="0" i="0" dirty="0">
                <a:effectLst/>
                <a:latin typeface="+mj-lt"/>
              </a:rPr>
              <a:t> уроки, а також </a:t>
            </a:r>
            <a:r>
              <a:rPr lang="ru-RU" sz="2000" b="0" i="0" dirty="0" err="1">
                <a:effectLst/>
                <a:latin typeface="+mj-lt"/>
              </a:rPr>
              <a:t>ефективно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керувати</a:t>
            </a:r>
            <a:r>
              <a:rPr lang="ru-RU" sz="2000" b="0" i="0" dirty="0">
                <a:effectLst/>
                <a:latin typeface="+mj-lt"/>
              </a:rPr>
              <a:t> часом у </a:t>
            </a:r>
            <a:r>
              <a:rPr lang="ru-RU" sz="2000" b="0" i="0" dirty="0" err="1">
                <a:effectLst/>
                <a:latin typeface="+mj-lt"/>
              </a:rPr>
              <a:t>навчальному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процесі</a:t>
            </a:r>
            <a:r>
              <a:rPr lang="ru-RU" sz="2000" b="0" i="0" dirty="0">
                <a:effectLst/>
                <a:latin typeface="+mj-lt"/>
              </a:rPr>
              <a:t>.</a:t>
            </a:r>
            <a:endParaRPr lang="en-US" sz="2000" dirty="0">
              <a:latin typeface="+mj-lt"/>
            </a:endParaRPr>
          </a:p>
        </p:txBody>
      </p:sp>
      <p:sp>
        <p:nvSpPr>
          <p:cNvPr id="33" name="Freeform 8">
            <a:extLst>
              <a:ext uri="{FF2B5EF4-FFF2-40B4-BE49-F238E27FC236}">
                <a16:creationId xmlns:a16="http://schemas.microsoft.com/office/drawing/2014/main" xmlns="" id="{52BD3C98-6935-D1F7-2F37-8C7DAE6C6B3C}"/>
              </a:ext>
            </a:extLst>
          </p:cNvPr>
          <p:cNvSpPr/>
          <p:nvPr/>
        </p:nvSpPr>
        <p:spPr>
          <a:xfrm>
            <a:off x="6872074" y="5277139"/>
            <a:ext cx="4884009" cy="2603466"/>
          </a:xfrm>
          <a:custGeom>
            <a:avLst/>
            <a:gdLst/>
            <a:ahLst/>
            <a:cxnLst/>
            <a:rect l="l" t="t" r="r" b="b"/>
            <a:pathLst>
              <a:path w="5340138" h="6066790">
                <a:moveTo>
                  <a:pt x="1692910" y="0"/>
                </a:moveTo>
                <a:lnTo>
                  <a:pt x="1692910" y="6065520"/>
                </a:lnTo>
                <a:cubicBezTo>
                  <a:pt x="1710690" y="6066790"/>
                  <a:pt x="1728470" y="6066790"/>
                  <a:pt x="1746250" y="6066790"/>
                </a:cubicBezTo>
                <a:lnTo>
                  <a:pt x="3583728" y="6066790"/>
                </a:lnTo>
                <a:lnTo>
                  <a:pt x="3583728" y="0"/>
                </a:lnTo>
                <a:lnTo>
                  <a:pt x="1692910" y="0"/>
                </a:lnTo>
                <a:close/>
                <a:moveTo>
                  <a:pt x="4040928" y="0"/>
                </a:moveTo>
                <a:lnTo>
                  <a:pt x="3583728" y="0"/>
                </a:lnTo>
                <a:lnTo>
                  <a:pt x="3583728" y="6065520"/>
                </a:lnTo>
                <a:lnTo>
                  <a:pt x="3593888" y="6065520"/>
                </a:lnTo>
                <a:cubicBezTo>
                  <a:pt x="4333028" y="6065520"/>
                  <a:pt x="4981998" y="5462270"/>
                  <a:pt x="5035338" y="4725670"/>
                </a:cubicBezTo>
                <a:lnTo>
                  <a:pt x="5285528" y="1338580"/>
                </a:lnTo>
                <a:cubicBezTo>
                  <a:pt x="5340138" y="603250"/>
                  <a:pt x="4780068" y="0"/>
                  <a:pt x="4040928" y="0"/>
                </a:cubicBezTo>
                <a:close/>
                <a:moveTo>
                  <a:pt x="1299210" y="0"/>
                </a:moveTo>
                <a:cubicBezTo>
                  <a:pt x="560070" y="0"/>
                  <a:pt x="0" y="603250"/>
                  <a:pt x="54610" y="1339850"/>
                </a:cubicBezTo>
                <a:lnTo>
                  <a:pt x="304800" y="4726940"/>
                </a:lnTo>
                <a:cubicBezTo>
                  <a:pt x="358140" y="5445760"/>
                  <a:pt x="977900" y="6037580"/>
                  <a:pt x="1694180" y="6065520"/>
                </a:cubicBezTo>
                <a:lnTo>
                  <a:pt x="1694180" y="0"/>
                </a:lnTo>
                <a:lnTo>
                  <a:pt x="1299210" y="0"/>
                </a:lnTo>
                <a:close/>
              </a:path>
            </a:pathLst>
          </a:custGeom>
          <a:solidFill>
            <a:srgbClr val="CDC5BB"/>
          </a:solidFill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32FC9D16-9351-C76C-64B5-8F1099C8C3C8}"/>
              </a:ext>
            </a:extLst>
          </p:cNvPr>
          <p:cNvSpPr txBox="1"/>
          <p:nvPr/>
        </p:nvSpPr>
        <p:spPr>
          <a:xfrm>
            <a:off x="7626487" y="5384069"/>
            <a:ext cx="371814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effectLst/>
                <a:latin typeface="+mj-lt"/>
              </a:rPr>
              <a:t>ЕТИКА</a:t>
            </a:r>
          </a:p>
          <a:p>
            <a:pPr algn="ctr"/>
            <a:r>
              <a:rPr lang="ru-RU" sz="2400" b="0" i="0" dirty="0" err="1">
                <a:effectLst/>
                <a:latin typeface="+mj-lt"/>
              </a:rPr>
              <a:t>Дотримання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високих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стандартів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професійної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етики</a:t>
            </a:r>
            <a:r>
              <a:rPr lang="ru-RU" sz="2400" b="0" i="0" dirty="0">
                <a:effectLst/>
                <a:latin typeface="+mj-lt"/>
              </a:rPr>
              <a:t> та </a:t>
            </a:r>
            <a:r>
              <a:rPr lang="ru-RU" sz="2400" b="0" i="0" dirty="0" err="1">
                <a:effectLst/>
                <a:latin typeface="+mj-lt"/>
              </a:rPr>
              <a:t>відповідальність</a:t>
            </a:r>
            <a:r>
              <a:rPr lang="ru-RU" sz="2400" b="0" i="0" dirty="0">
                <a:effectLst/>
                <a:latin typeface="+mj-lt"/>
              </a:rPr>
              <a:t> за </a:t>
            </a:r>
            <a:r>
              <a:rPr lang="ru-RU" sz="2400" b="0" i="0" dirty="0" err="1">
                <a:effectLst/>
                <a:latin typeface="+mj-lt"/>
              </a:rPr>
              <a:t>результати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навчання</a:t>
            </a:r>
            <a:r>
              <a:rPr lang="ru-RU" sz="2400" b="0" i="0" dirty="0">
                <a:effectLst/>
                <a:latin typeface="+mj-lt"/>
              </a:rPr>
              <a:t>.</a:t>
            </a:r>
            <a:endParaRPr lang="en-US" sz="2400" dirty="0">
              <a:latin typeface="+mj-lt"/>
            </a:endParaRPr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xmlns="" id="{FBA232E0-7DA6-0899-79D4-AF2EE1856698}"/>
              </a:ext>
            </a:extLst>
          </p:cNvPr>
          <p:cNvSpPr/>
          <p:nvPr/>
        </p:nvSpPr>
        <p:spPr>
          <a:xfrm flipH="1">
            <a:off x="11536363" y="4370119"/>
            <a:ext cx="2832779" cy="3836205"/>
          </a:xfrm>
          <a:custGeom>
            <a:avLst/>
            <a:gdLst/>
            <a:ahLst/>
            <a:cxnLst/>
            <a:rect l="l" t="t" r="r" b="b"/>
            <a:pathLst>
              <a:path w="3804825" h="5933450">
                <a:moveTo>
                  <a:pt x="0" y="0"/>
                </a:moveTo>
                <a:lnTo>
                  <a:pt x="3804825" y="0"/>
                </a:lnTo>
                <a:lnTo>
                  <a:pt x="3804825" y="5933450"/>
                </a:lnTo>
                <a:lnTo>
                  <a:pt x="0" y="59334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xmlns="" val="22240225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4" grpId="0"/>
      <p:bldP spid="28" grpId="0"/>
      <p:bldP spid="30" grpId="0"/>
      <p:bldP spid="32" grpId="0"/>
      <p:bldP spid="3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Century Schoolbook"/>
        <a:ea typeface=""/>
        <a:cs typeface=""/>
      </a:majorFont>
      <a:minorFont>
        <a:latin typeface="Bookman Old Style"/>
        <a:ea typeface="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825</TotalTime>
  <Words>1033</Words>
  <Application>Microsoft Office PowerPoint</Application>
  <PresentationFormat>Произвольный</PresentationFormat>
  <Paragraphs>162</Paragraphs>
  <Slides>46</Slides>
  <Notes>2</Notes>
  <HiddenSlides>0</HiddenSlides>
  <MMClips>2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46</vt:i4>
      </vt:variant>
    </vt:vector>
  </HeadingPairs>
  <TitlesOfParts>
    <vt:vector size="48" baseType="lpstr">
      <vt:lpstr>Office Theme</vt:lpstr>
      <vt:lpstr>Специальное оформление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Уляна Костів</cp:lastModifiedBy>
  <cp:revision>39</cp:revision>
  <dcterms:created xsi:type="dcterms:W3CDTF">2023-11-12T17:53:53Z</dcterms:created>
  <dcterms:modified xsi:type="dcterms:W3CDTF">2025-02-24T15:39:19Z</dcterms:modified>
</cp:coreProperties>
</file>