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ink/ink2.xml" ContentType="application/inkml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ink/ink3.xml" ContentType="application/inkml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Default Extension="wdp" ContentType="image/vnd.ms-photo"/>
  <Override PartName="/ppt/ink/ink1.xml" ContentType="application/inkml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4" r:id="rId2"/>
  </p:sldMasterIdLst>
  <p:notesMasterIdLst>
    <p:notesMasterId r:id="rId59"/>
  </p:notesMasterIdLst>
  <p:sldIdLst>
    <p:sldId id="256" r:id="rId3"/>
    <p:sldId id="301" r:id="rId4"/>
    <p:sldId id="575" r:id="rId5"/>
    <p:sldId id="337" r:id="rId6"/>
    <p:sldId id="308" r:id="rId7"/>
    <p:sldId id="654" r:id="rId8"/>
    <p:sldId id="338" r:id="rId9"/>
    <p:sldId id="323" r:id="rId10"/>
    <p:sldId id="257" r:id="rId11"/>
    <p:sldId id="639" r:id="rId12"/>
    <p:sldId id="295" r:id="rId13"/>
    <p:sldId id="322" r:id="rId14"/>
    <p:sldId id="298" r:id="rId15"/>
    <p:sldId id="645" r:id="rId16"/>
    <p:sldId id="327" r:id="rId17"/>
    <p:sldId id="328" r:id="rId18"/>
    <p:sldId id="646" r:id="rId19"/>
    <p:sldId id="330" r:id="rId20"/>
    <p:sldId id="331" r:id="rId21"/>
    <p:sldId id="332" r:id="rId22"/>
    <p:sldId id="389" r:id="rId23"/>
    <p:sldId id="335" r:id="rId24"/>
    <p:sldId id="388" r:id="rId25"/>
    <p:sldId id="341" r:id="rId26"/>
    <p:sldId id="651" r:id="rId27"/>
    <p:sldId id="652" r:id="rId28"/>
    <p:sldId id="343" r:id="rId29"/>
    <p:sldId id="385" r:id="rId30"/>
    <p:sldId id="279" r:id="rId31"/>
    <p:sldId id="563" r:id="rId32"/>
    <p:sldId id="268" r:id="rId33"/>
    <p:sldId id="313" r:id="rId34"/>
    <p:sldId id="265" r:id="rId35"/>
    <p:sldId id="578" r:id="rId36"/>
    <p:sldId id="555" r:id="rId37"/>
    <p:sldId id="554" r:id="rId38"/>
    <p:sldId id="655" r:id="rId39"/>
    <p:sldId id="315" r:id="rId40"/>
    <p:sldId id="326" r:id="rId41"/>
    <p:sldId id="629" r:id="rId42"/>
    <p:sldId id="594" r:id="rId43"/>
    <p:sldId id="546" r:id="rId44"/>
    <p:sldId id="627" r:id="rId45"/>
    <p:sldId id="593" r:id="rId46"/>
    <p:sldId id="640" r:id="rId47"/>
    <p:sldId id="258" r:id="rId48"/>
    <p:sldId id="260" r:id="rId49"/>
    <p:sldId id="626" r:id="rId50"/>
    <p:sldId id="329" r:id="rId51"/>
    <p:sldId id="591" r:id="rId52"/>
    <p:sldId id="286" r:id="rId53"/>
    <p:sldId id="622" r:id="rId54"/>
    <p:sldId id="624" r:id="rId55"/>
    <p:sldId id="274" r:id="rId56"/>
    <p:sldId id="314" r:id="rId57"/>
    <p:sldId id="305" r:id="rId58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7E7E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1630" autoAdjust="0"/>
    <p:restoredTop sz="94610" autoAdjust="0"/>
  </p:normalViewPr>
  <p:slideViewPr>
    <p:cSldViewPr snapToGrid="0" snapToObjects="1">
      <p:cViewPr varScale="1">
        <p:scale>
          <a:sx n="73" d="100"/>
          <a:sy n="73" d="100"/>
        </p:scale>
        <p:origin x="-173" y="-82"/>
      </p:cViewPr>
      <p:guideLst>
        <p:guide orient="horz" pos="2592"/>
        <p:guide pos="4608"/>
      </p:guideLst>
    </p:cSldViewPr>
  </p:slideViewPr>
  <p:outlineViewPr>
    <p:cViewPr>
      <p:scale>
        <a:sx n="33" d="100"/>
        <a:sy n="33" d="100"/>
      </p:scale>
      <p:origin x="0" y="16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616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1.png"/><Relationship Id="rId2" Type="http://schemas.openxmlformats.org/officeDocument/2006/relationships/image" Target="../media/image381.png"/><Relationship Id="rId1" Type="http://schemas.openxmlformats.org/officeDocument/2006/relationships/image" Target="../media/image371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1.png"/><Relationship Id="rId2" Type="http://schemas.openxmlformats.org/officeDocument/2006/relationships/image" Target="../media/image411.png"/><Relationship Id="rId1" Type="http://schemas.openxmlformats.org/officeDocument/2006/relationships/image" Target="../media/image40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136ABD-9C10-456B-BEB2-F4EEDBDADBE5}" type="doc">
      <dgm:prSet loTypeId="urn:microsoft.com/office/officeart/2005/8/layout/radial1" loCatId="relationship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9F7F194D-4C00-478F-A3E3-D0F9F5B9E2EA}">
      <dgm:prSet phldrT="[Текст]" custT="1"/>
      <dgm:spPr/>
      <dgm:t>
        <a:bodyPr/>
        <a:lstStyle/>
        <a:p>
          <a:r>
            <a:rPr lang="uk-UA" sz="2000" b="1" dirty="0"/>
            <a:t>Реалізація управлінських повноважень</a:t>
          </a:r>
          <a:endParaRPr lang="ru-RU" sz="2000" b="1" i="1" dirty="0"/>
        </a:p>
      </dgm:t>
    </dgm:pt>
    <dgm:pt modelId="{8C94CE42-7AAA-4E49-AF83-58928C9C5DCE}" type="parTrans" cxnId="{88EC5466-AA05-4D8C-9B45-933524B7E596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F23959B8-BFD9-45C0-AC1E-F597C239C9C0}" type="sibTrans" cxnId="{88EC5466-AA05-4D8C-9B45-933524B7E596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5B37B097-CA60-4162-B56E-59166CB00382}">
      <dgm:prSet phldrT="[Текст]" custT="1"/>
      <dgm:spPr/>
      <dgm:t>
        <a:bodyPr/>
        <a:lstStyle/>
        <a:p>
          <a:r>
            <a:rPr lang="uk-UA" sz="2400"/>
            <a:t>Формування відповідної мотивації роботи педагогів</a:t>
          </a:r>
          <a:endParaRPr lang="ru-RU" sz="2400" dirty="0"/>
        </a:p>
      </dgm:t>
    </dgm:pt>
    <dgm:pt modelId="{898F7B66-A18D-42DD-8E7E-05A30E8D99C3}" type="parTrans" cxnId="{1AA0A170-57EF-4B54-9A68-6741466FB29E}">
      <dgm:prSet custT="1"/>
      <dgm:spPr/>
      <dgm:t>
        <a:bodyPr/>
        <a:lstStyle/>
        <a:p>
          <a:endParaRPr lang="ru-RU" sz="800">
            <a:solidFill>
              <a:schemeClr val="tx1"/>
            </a:solidFill>
          </a:endParaRPr>
        </a:p>
      </dgm:t>
    </dgm:pt>
    <dgm:pt modelId="{E029958D-67BE-4E50-8702-A6AA5BF6A17E}" type="sibTrans" cxnId="{1AA0A170-57EF-4B54-9A68-6741466FB29E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CEDF7FAE-D85A-4D52-9E8A-42684B8DFABF}">
      <dgm:prSet phldrT="[Текст]" custT="1"/>
      <dgm:spPr/>
      <dgm:t>
        <a:bodyPr/>
        <a:lstStyle/>
        <a:p>
          <a:r>
            <a:rPr lang="uk-UA" sz="2400"/>
            <a:t>Створення умов для самоосвіти вчителів здійснення керівництва їх творчою діяльністю</a:t>
          </a:r>
          <a:endParaRPr lang="ru-RU" sz="2400" dirty="0"/>
        </a:p>
      </dgm:t>
    </dgm:pt>
    <dgm:pt modelId="{DECAE0E1-8816-4017-84ED-C3DF640525F7}" type="parTrans" cxnId="{C5B3295C-65D8-4340-B5CE-9310CFA0550C}">
      <dgm:prSet custT="1"/>
      <dgm:spPr/>
      <dgm:t>
        <a:bodyPr/>
        <a:lstStyle/>
        <a:p>
          <a:endParaRPr lang="ru-RU" sz="800">
            <a:solidFill>
              <a:schemeClr val="tx1"/>
            </a:solidFill>
          </a:endParaRPr>
        </a:p>
      </dgm:t>
    </dgm:pt>
    <dgm:pt modelId="{D9863D7A-93DF-4856-BD66-D143EE440E73}" type="sibTrans" cxnId="{C5B3295C-65D8-4340-B5CE-9310CFA0550C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B6523E8A-A2DE-4F8A-B4D5-CE6646EC17DB}">
      <dgm:prSet phldrT="[Текст]" custT="1"/>
      <dgm:spPr/>
      <dgm:t>
        <a:bodyPr/>
        <a:lstStyle/>
        <a:p>
          <a:r>
            <a:rPr lang="uk-UA" sz="2400" dirty="0"/>
            <a:t>Забезпечення соціального захисту, охорони життя, здоров'я учасників освітнього процесу</a:t>
          </a:r>
          <a:endParaRPr lang="ru-RU" sz="2400" dirty="0"/>
        </a:p>
      </dgm:t>
    </dgm:pt>
    <dgm:pt modelId="{8DA2F3EB-4D54-483E-A9FD-71F52606D213}" type="parTrans" cxnId="{A32A01BB-C76F-4823-AEC5-316637DD38D7}">
      <dgm:prSet custT="1"/>
      <dgm:spPr/>
      <dgm:t>
        <a:bodyPr/>
        <a:lstStyle/>
        <a:p>
          <a:endParaRPr lang="ru-RU" sz="800">
            <a:solidFill>
              <a:schemeClr val="tx1"/>
            </a:solidFill>
          </a:endParaRPr>
        </a:p>
      </dgm:t>
    </dgm:pt>
    <dgm:pt modelId="{73C11D4C-724B-4330-AC3F-28852AC195D4}" type="sibTrans" cxnId="{A32A01BB-C76F-4823-AEC5-316637DD38D7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67A75B6E-81E5-4660-BA66-545742012CF5}">
      <dgm:prSet phldrT="[Текст]" custT="1"/>
      <dgm:spPr/>
      <dgm:t>
        <a:bodyPr/>
        <a:lstStyle/>
        <a:p>
          <a:r>
            <a:rPr lang="uk-UA" sz="2400"/>
            <a:t>Атестація вчителів</a:t>
          </a:r>
          <a:endParaRPr lang="uk-UA" sz="2400" dirty="0"/>
        </a:p>
      </dgm:t>
    </dgm:pt>
    <dgm:pt modelId="{09DEB98D-51F0-4E04-86AF-35955B87B7DC}" type="parTrans" cxnId="{1E4DD258-B94F-4899-9A97-9EDC9C2AC3F2}">
      <dgm:prSet custT="1"/>
      <dgm:spPr/>
      <dgm:t>
        <a:bodyPr/>
        <a:lstStyle/>
        <a:p>
          <a:endParaRPr lang="ru-RU" sz="800">
            <a:solidFill>
              <a:schemeClr val="tx1"/>
            </a:solidFill>
          </a:endParaRPr>
        </a:p>
      </dgm:t>
    </dgm:pt>
    <dgm:pt modelId="{29555BC9-C562-451D-8591-B0B2AD408258}" type="sibTrans" cxnId="{1E4DD258-B94F-4899-9A97-9EDC9C2AC3F2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0B793C24-B898-4E1C-B4B2-026EBEF66FAB}">
      <dgm:prSet phldrT="[Текст]" custT="1"/>
      <dgm:spPr/>
      <dgm:t>
        <a:bodyPr/>
        <a:lstStyle/>
        <a:p>
          <a:r>
            <a:rPr lang="uk-UA" sz="2400"/>
            <a:t>Поширення передового педагогічного досвіду</a:t>
          </a:r>
          <a:endParaRPr lang="ru-RU" sz="2400" dirty="0"/>
        </a:p>
      </dgm:t>
    </dgm:pt>
    <dgm:pt modelId="{B9D024BC-4F3A-4D20-AA92-1211E3538E2E}" type="parTrans" cxnId="{EC885EC0-7055-4C90-8834-0D0F065FC8B8}">
      <dgm:prSet custT="1"/>
      <dgm:spPr/>
      <dgm:t>
        <a:bodyPr/>
        <a:lstStyle/>
        <a:p>
          <a:endParaRPr lang="ru-RU" sz="800">
            <a:solidFill>
              <a:schemeClr val="tx1"/>
            </a:solidFill>
          </a:endParaRPr>
        </a:p>
      </dgm:t>
    </dgm:pt>
    <dgm:pt modelId="{0ECAADA4-8517-482C-87CA-CFDFA7A59FD1}" type="sibTrans" cxnId="{EC885EC0-7055-4C90-8834-0D0F065FC8B8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802880EC-81BB-49E0-8AC5-2EB75E839D92}">
      <dgm:prSet phldrT="[Текст]" custScaleX="148705" custScaleY="176795" custRadScaleRad="115569" custRadScaleInc="8263"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95F907DC-749F-4175-9989-425296E6F847}" type="parTrans" cxnId="{1DEF429C-7334-4AF0-8AED-A79003624F97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783F62C4-AA27-45FE-80E3-ACF281C31C7F}" type="sibTrans" cxnId="{1DEF429C-7334-4AF0-8AED-A79003624F97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6E7443DB-939F-47C3-811C-C715963EDE3A}">
      <dgm:prSet phldrT="[Текст]" custScaleX="148705" custScaleY="176795" custRadScaleRad="115569" custRadScaleInc="8263"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90E95A58-2D30-4FD9-BB8C-6FB184B12B3B}" type="parTrans" cxnId="{13A283F8-A9C6-430D-80E8-963BE663645B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B4A4C58C-D861-4987-BBB3-A83991B74FE9}" type="sibTrans" cxnId="{13A283F8-A9C6-430D-80E8-963BE663645B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01E82781-2360-4680-95F4-B5146A0D8EC3}">
      <dgm:prSet phldrT="[Текст]" custT="1"/>
      <dgm:spPr/>
      <dgm:t>
        <a:bodyPr/>
        <a:lstStyle/>
        <a:p>
          <a:r>
            <a:rPr lang="uk-UA" sz="2400"/>
            <a:t>Курси підвищення кваліфікації</a:t>
          </a:r>
          <a:endParaRPr lang="ru-RU" sz="2400" dirty="0"/>
        </a:p>
      </dgm:t>
    </dgm:pt>
    <dgm:pt modelId="{1BD2FACC-8DCE-4971-A247-888E3488AB98}" type="parTrans" cxnId="{F0D6E61E-1E7B-451A-83DA-A51007B1AFC9}">
      <dgm:prSet custT="1"/>
      <dgm:spPr/>
      <dgm:t>
        <a:bodyPr/>
        <a:lstStyle/>
        <a:p>
          <a:endParaRPr lang="ru-RU" sz="800">
            <a:solidFill>
              <a:schemeClr val="tx1"/>
            </a:solidFill>
          </a:endParaRPr>
        </a:p>
      </dgm:t>
    </dgm:pt>
    <dgm:pt modelId="{EF981B32-9BBD-48CD-91F8-67B994176C90}" type="sibTrans" cxnId="{F0D6E61E-1E7B-451A-83DA-A51007B1AFC9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D37B1A86-0063-4AC2-A63E-11BD00BFA86B}" type="pres">
      <dgm:prSet presAssocID="{9F136ABD-9C10-456B-BEB2-F4EEDBDADBE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CB29B8-C299-485C-9C79-6C0FFA4892D3}" type="pres">
      <dgm:prSet presAssocID="{9F7F194D-4C00-478F-A3E3-D0F9F5B9E2EA}" presName="centerShape" presStyleLbl="node0" presStyleIdx="0" presStyleCnt="1" custScaleX="173772" custScaleY="114998" custLinFactNeighborX="4434" custLinFactNeighborY="2534"/>
      <dgm:spPr/>
      <dgm:t>
        <a:bodyPr/>
        <a:lstStyle/>
        <a:p>
          <a:endParaRPr lang="en-US"/>
        </a:p>
      </dgm:t>
    </dgm:pt>
    <dgm:pt modelId="{0D1A5650-71D6-470E-8152-99A033322AD4}" type="pres">
      <dgm:prSet presAssocID="{898F7B66-A18D-42DD-8E7E-05A30E8D99C3}" presName="Name9" presStyleLbl="parChTrans1D2" presStyleIdx="0" presStyleCnt="6"/>
      <dgm:spPr/>
      <dgm:t>
        <a:bodyPr/>
        <a:lstStyle/>
        <a:p>
          <a:endParaRPr lang="en-US"/>
        </a:p>
      </dgm:t>
    </dgm:pt>
    <dgm:pt modelId="{26C3D93F-80DB-455A-A89A-C42A20EC660B}" type="pres">
      <dgm:prSet presAssocID="{898F7B66-A18D-42DD-8E7E-05A30E8D99C3}" presName="connTx" presStyleLbl="parChTrans1D2" presStyleIdx="0" presStyleCnt="6"/>
      <dgm:spPr/>
      <dgm:t>
        <a:bodyPr/>
        <a:lstStyle/>
        <a:p>
          <a:endParaRPr lang="en-US"/>
        </a:p>
      </dgm:t>
    </dgm:pt>
    <dgm:pt modelId="{678EF94D-AEF6-4E31-A8E6-23181CF4F30A}" type="pres">
      <dgm:prSet presAssocID="{5B37B097-CA60-4162-B56E-59166CB00382}" presName="node" presStyleLbl="node1" presStyleIdx="0" presStyleCnt="6" custScaleX="208013" custScaleY="108589" custRadScaleRad="163277" custRadScaleInc="3017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4CA605-0DB5-4C21-B9FD-DD4FE01C03C3}" type="pres">
      <dgm:prSet presAssocID="{DECAE0E1-8816-4017-84ED-C3DF640525F7}" presName="Name9" presStyleLbl="parChTrans1D2" presStyleIdx="1" presStyleCnt="6"/>
      <dgm:spPr/>
      <dgm:t>
        <a:bodyPr/>
        <a:lstStyle/>
        <a:p>
          <a:endParaRPr lang="en-US"/>
        </a:p>
      </dgm:t>
    </dgm:pt>
    <dgm:pt modelId="{61B572B5-2D69-4C84-AB2A-2E199DE8C345}" type="pres">
      <dgm:prSet presAssocID="{DECAE0E1-8816-4017-84ED-C3DF640525F7}" presName="connTx" presStyleLbl="parChTrans1D2" presStyleIdx="1" presStyleCnt="6"/>
      <dgm:spPr/>
      <dgm:t>
        <a:bodyPr/>
        <a:lstStyle/>
        <a:p>
          <a:endParaRPr lang="en-US"/>
        </a:p>
      </dgm:t>
    </dgm:pt>
    <dgm:pt modelId="{709C17C5-2C64-478F-A05F-AD4DD2F47C4E}" type="pres">
      <dgm:prSet presAssocID="{CEDF7FAE-D85A-4D52-9E8A-42684B8DFABF}" presName="node" presStyleLbl="node1" presStyleIdx="1" presStyleCnt="6" custScaleX="305380" custScaleY="111889" custRadScaleRad="165244" custRadScaleInc="3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00BE7-457B-492C-8B11-DFC4323205CE}" type="pres">
      <dgm:prSet presAssocID="{8DA2F3EB-4D54-483E-A9FD-71F52606D213}" presName="Name9" presStyleLbl="parChTrans1D2" presStyleIdx="2" presStyleCnt="6"/>
      <dgm:spPr/>
      <dgm:t>
        <a:bodyPr/>
        <a:lstStyle/>
        <a:p>
          <a:endParaRPr lang="en-US"/>
        </a:p>
      </dgm:t>
    </dgm:pt>
    <dgm:pt modelId="{3027207B-98C6-45EE-BAF6-13F24E561356}" type="pres">
      <dgm:prSet presAssocID="{8DA2F3EB-4D54-483E-A9FD-71F52606D213}" presName="connTx" presStyleLbl="parChTrans1D2" presStyleIdx="2" presStyleCnt="6"/>
      <dgm:spPr/>
      <dgm:t>
        <a:bodyPr/>
        <a:lstStyle/>
        <a:p>
          <a:endParaRPr lang="en-US"/>
        </a:p>
      </dgm:t>
    </dgm:pt>
    <dgm:pt modelId="{DAA3190B-1C2B-4681-B63B-FE9DDC35BE01}" type="pres">
      <dgm:prSet presAssocID="{B6523E8A-A2DE-4F8A-B4D5-CE6646EC17DB}" presName="node" presStyleLbl="node1" presStyleIdx="2" presStyleCnt="6" custScaleX="339390" custScaleY="104444" custRadScaleRad="170303" custRadScaleInc="8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F19642-6B17-42E3-94D6-1BE636B4D381}" type="pres">
      <dgm:prSet presAssocID="{1BD2FACC-8DCE-4971-A247-888E3488AB98}" presName="Name9" presStyleLbl="parChTrans1D2" presStyleIdx="3" presStyleCnt="6"/>
      <dgm:spPr/>
      <dgm:t>
        <a:bodyPr/>
        <a:lstStyle/>
        <a:p>
          <a:endParaRPr lang="en-US"/>
        </a:p>
      </dgm:t>
    </dgm:pt>
    <dgm:pt modelId="{2F514A79-66E6-4E3F-AEC0-EA5605D4694D}" type="pres">
      <dgm:prSet presAssocID="{1BD2FACC-8DCE-4971-A247-888E3488AB98}" presName="connTx" presStyleLbl="parChTrans1D2" presStyleIdx="3" presStyleCnt="6"/>
      <dgm:spPr/>
      <dgm:t>
        <a:bodyPr/>
        <a:lstStyle/>
        <a:p>
          <a:endParaRPr lang="en-US"/>
        </a:p>
      </dgm:t>
    </dgm:pt>
    <dgm:pt modelId="{439D61F4-AFF6-469B-A139-5DCCE09E37F0}" type="pres">
      <dgm:prSet presAssocID="{01E82781-2360-4680-95F4-B5146A0D8EC3}" presName="node" presStyleLbl="node1" presStyleIdx="3" presStyleCnt="6" custScaleX="240536" custScaleY="96929" custRadScaleRad="124372" custRadScaleInc="1531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A9564-8CFF-4287-80FE-B7AC3F91BB36}" type="pres">
      <dgm:prSet presAssocID="{09DEB98D-51F0-4E04-86AF-35955B87B7DC}" presName="Name9" presStyleLbl="parChTrans1D2" presStyleIdx="4" presStyleCnt="6"/>
      <dgm:spPr/>
      <dgm:t>
        <a:bodyPr/>
        <a:lstStyle/>
        <a:p>
          <a:endParaRPr lang="en-US"/>
        </a:p>
      </dgm:t>
    </dgm:pt>
    <dgm:pt modelId="{4CB6B75B-DA91-464C-87DF-DAFC6B1CBFA4}" type="pres">
      <dgm:prSet presAssocID="{09DEB98D-51F0-4E04-86AF-35955B87B7DC}" presName="connTx" presStyleLbl="parChTrans1D2" presStyleIdx="4" presStyleCnt="6"/>
      <dgm:spPr/>
      <dgm:t>
        <a:bodyPr/>
        <a:lstStyle/>
        <a:p>
          <a:endParaRPr lang="en-US"/>
        </a:p>
      </dgm:t>
    </dgm:pt>
    <dgm:pt modelId="{8CF95E4F-30D0-432A-AE01-7CB7E75373DB}" type="pres">
      <dgm:prSet presAssocID="{67A75B6E-81E5-4660-BA66-545742012CF5}" presName="node" presStyleLbl="node1" presStyleIdx="4" presStyleCnt="6" custScaleX="148189" custScaleY="114135" custRadScaleRad="126112" custRadScaleInc="1021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47DD02-5DE4-4C91-9520-9D3B7D3786E0}" type="pres">
      <dgm:prSet presAssocID="{B9D024BC-4F3A-4D20-AA92-1211E3538E2E}" presName="Name9" presStyleLbl="parChTrans1D2" presStyleIdx="5" presStyleCnt="6"/>
      <dgm:spPr/>
      <dgm:t>
        <a:bodyPr/>
        <a:lstStyle/>
        <a:p>
          <a:endParaRPr lang="en-US"/>
        </a:p>
      </dgm:t>
    </dgm:pt>
    <dgm:pt modelId="{A605D774-DE80-4A45-9C84-312D32F3C35E}" type="pres">
      <dgm:prSet presAssocID="{B9D024BC-4F3A-4D20-AA92-1211E3538E2E}" presName="connTx" presStyleLbl="parChTrans1D2" presStyleIdx="5" presStyleCnt="6"/>
      <dgm:spPr/>
      <dgm:t>
        <a:bodyPr/>
        <a:lstStyle/>
        <a:p>
          <a:endParaRPr lang="en-US"/>
        </a:p>
      </dgm:t>
    </dgm:pt>
    <dgm:pt modelId="{B2B081C7-4767-455C-9447-D5997C06085E}" type="pres">
      <dgm:prSet presAssocID="{0B793C24-B898-4E1C-B4B2-026EBEF66FAB}" presName="node" presStyleLbl="node1" presStyleIdx="5" presStyleCnt="6" custScaleX="227014" custScaleY="87240" custRadScaleRad="136518" custRadScaleInc="232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148B2A-D771-49C0-A0D2-18DCB5DACCC8}" type="presOf" srcId="{B9D024BC-4F3A-4D20-AA92-1211E3538E2E}" destId="{A605D774-DE80-4A45-9C84-312D32F3C35E}" srcOrd="1" destOrd="0" presId="urn:microsoft.com/office/officeart/2005/8/layout/radial1"/>
    <dgm:cxn modelId="{1D29ABE7-BBCA-40D2-8356-FAD24EF58CD3}" type="presOf" srcId="{DECAE0E1-8816-4017-84ED-C3DF640525F7}" destId="{404CA605-0DB5-4C21-B9FD-DD4FE01C03C3}" srcOrd="0" destOrd="0" presId="urn:microsoft.com/office/officeart/2005/8/layout/radial1"/>
    <dgm:cxn modelId="{A859BFFC-7EE6-4151-9E4C-F14168C4EEEA}" type="presOf" srcId="{67A75B6E-81E5-4660-BA66-545742012CF5}" destId="{8CF95E4F-30D0-432A-AE01-7CB7E75373DB}" srcOrd="0" destOrd="0" presId="urn:microsoft.com/office/officeart/2005/8/layout/radial1"/>
    <dgm:cxn modelId="{64912FA4-DB49-42B6-9B85-6DF857D3E531}" type="presOf" srcId="{8DA2F3EB-4D54-483E-A9FD-71F52606D213}" destId="{92F00BE7-457B-492C-8B11-DFC4323205CE}" srcOrd="0" destOrd="0" presId="urn:microsoft.com/office/officeart/2005/8/layout/radial1"/>
    <dgm:cxn modelId="{EC885EC0-7055-4C90-8834-0D0F065FC8B8}" srcId="{9F7F194D-4C00-478F-A3E3-D0F9F5B9E2EA}" destId="{0B793C24-B898-4E1C-B4B2-026EBEF66FAB}" srcOrd="5" destOrd="0" parTransId="{B9D024BC-4F3A-4D20-AA92-1211E3538E2E}" sibTransId="{0ECAADA4-8517-482C-87CA-CFDFA7A59FD1}"/>
    <dgm:cxn modelId="{13A283F8-A9C6-430D-80E8-963BE663645B}" srcId="{9F136ABD-9C10-456B-BEB2-F4EEDBDADBE5}" destId="{6E7443DB-939F-47C3-811C-C715963EDE3A}" srcOrd="2" destOrd="0" parTransId="{90E95A58-2D30-4FD9-BB8C-6FB184B12B3B}" sibTransId="{B4A4C58C-D861-4987-BBB3-A83991B74FE9}"/>
    <dgm:cxn modelId="{C9C99A05-D216-499D-8990-7D688159D798}" type="presOf" srcId="{1BD2FACC-8DCE-4971-A247-888E3488AB98}" destId="{CFF19642-6B17-42E3-94D6-1BE636B4D381}" srcOrd="0" destOrd="0" presId="urn:microsoft.com/office/officeart/2005/8/layout/radial1"/>
    <dgm:cxn modelId="{CFD57AB3-0EE2-415C-8935-2ABAB7B34104}" type="presOf" srcId="{01E82781-2360-4680-95F4-B5146A0D8EC3}" destId="{439D61F4-AFF6-469B-A139-5DCCE09E37F0}" srcOrd="0" destOrd="0" presId="urn:microsoft.com/office/officeart/2005/8/layout/radial1"/>
    <dgm:cxn modelId="{940DDB47-2527-42A3-92E6-F000684B1CA9}" type="presOf" srcId="{9F136ABD-9C10-456B-BEB2-F4EEDBDADBE5}" destId="{D37B1A86-0063-4AC2-A63E-11BD00BFA86B}" srcOrd="0" destOrd="0" presId="urn:microsoft.com/office/officeart/2005/8/layout/radial1"/>
    <dgm:cxn modelId="{1E4DD258-B94F-4899-9A97-9EDC9C2AC3F2}" srcId="{9F7F194D-4C00-478F-A3E3-D0F9F5B9E2EA}" destId="{67A75B6E-81E5-4660-BA66-545742012CF5}" srcOrd="4" destOrd="0" parTransId="{09DEB98D-51F0-4E04-86AF-35955B87B7DC}" sibTransId="{29555BC9-C562-451D-8591-B0B2AD408258}"/>
    <dgm:cxn modelId="{1412F8D3-28CA-4ADC-89AD-3DA598086321}" type="presOf" srcId="{CEDF7FAE-D85A-4D52-9E8A-42684B8DFABF}" destId="{709C17C5-2C64-478F-A05F-AD4DD2F47C4E}" srcOrd="0" destOrd="0" presId="urn:microsoft.com/office/officeart/2005/8/layout/radial1"/>
    <dgm:cxn modelId="{1DEF429C-7334-4AF0-8AED-A79003624F97}" srcId="{9F136ABD-9C10-456B-BEB2-F4EEDBDADBE5}" destId="{802880EC-81BB-49E0-8AC5-2EB75E839D92}" srcOrd="1" destOrd="0" parTransId="{95F907DC-749F-4175-9989-425296E6F847}" sibTransId="{783F62C4-AA27-45FE-80E3-ACF281C31C7F}"/>
    <dgm:cxn modelId="{0B615439-0591-4D75-81FA-3DDC6DA737F1}" type="presOf" srcId="{5B37B097-CA60-4162-B56E-59166CB00382}" destId="{678EF94D-AEF6-4E31-A8E6-23181CF4F30A}" srcOrd="0" destOrd="0" presId="urn:microsoft.com/office/officeart/2005/8/layout/radial1"/>
    <dgm:cxn modelId="{5B25509D-DE41-486A-AFE4-CF44E30D9409}" type="presOf" srcId="{1BD2FACC-8DCE-4971-A247-888E3488AB98}" destId="{2F514A79-66E6-4E3F-AEC0-EA5605D4694D}" srcOrd="1" destOrd="0" presId="urn:microsoft.com/office/officeart/2005/8/layout/radial1"/>
    <dgm:cxn modelId="{1AA0A170-57EF-4B54-9A68-6741466FB29E}" srcId="{9F7F194D-4C00-478F-A3E3-D0F9F5B9E2EA}" destId="{5B37B097-CA60-4162-B56E-59166CB00382}" srcOrd="0" destOrd="0" parTransId="{898F7B66-A18D-42DD-8E7E-05A30E8D99C3}" sibTransId="{E029958D-67BE-4E50-8702-A6AA5BF6A17E}"/>
    <dgm:cxn modelId="{F0D6E61E-1E7B-451A-83DA-A51007B1AFC9}" srcId="{9F7F194D-4C00-478F-A3E3-D0F9F5B9E2EA}" destId="{01E82781-2360-4680-95F4-B5146A0D8EC3}" srcOrd="3" destOrd="0" parTransId="{1BD2FACC-8DCE-4971-A247-888E3488AB98}" sibTransId="{EF981B32-9BBD-48CD-91F8-67B994176C90}"/>
    <dgm:cxn modelId="{713AFA2B-E473-411A-8C7E-4D3E299E4E40}" type="presOf" srcId="{9F7F194D-4C00-478F-A3E3-D0F9F5B9E2EA}" destId="{8ACB29B8-C299-485C-9C79-6C0FFA4892D3}" srcOrd="0" destOrd="0" presId="urn:microsoft.com/office/officeart/2005/8/layout/radial1"/>
    <dgm:cxn modelId="{659CF158-92C0-4447-9CB4-2D1FFECFCB58}" type="presOf" srcId="{898F7B66-A18D-42DD-8E7E-05A30E8D99C3}" destId="{26C3D93F-80DB-455A-A89A-C42A20EC660B}" srcOrd="1" destOrd="0" presId="urn:microsoft.com/office/officeart/2005/8/layout/radial1"/>
    <dgm:cxn modelId="{126CC0E3-93B8-452C-ABF8-4E53480BBCF4}" type="presOf" srcId="{DECAE0E1-8816-4017-84ED-C3DF640525F7}" destId="{61B572B5-2D69-4C84-AB2A-2E199DE8C345}" srcOrd="1" destOrd="0" presId="urn:microsoft.com/office/officeart/2005/8/layout/radial1"/>
    <dgm:cxn modelId="{06BCCB6F-BDE6-438A-A04A-B301B199895C}" type="presOf" srcId="{09DEB98D-51F0-4E04-86AF-35955B87B7DC}" destId="{10CA9564-8CFF-4287-80FE-B7AC3F91BB36}" srcOrd="0" destOrd="0" presId="urn:microsoft.com/office/officeart/2005/8/layout/radial1"/>
    <dgm:cxn modelId="{1BF4DEC4-41E6-4EB8-8CA8-F319911B0D69}" type="presOf" srcId="{09DEB98D-51F0-4E04-86AF-35955B87B7DC}" destId="{4CB6B75B-DA91-464C-87DF-DAFC6B1CBFA4}" srcOrd="1" destOrd="0" presId="urn:microsoft.com/office/officeart/2005/8/layout/radial1"/>
    <dgm:cxn modelId="{A5687881-6622-4055-9BE3-927E3195125D}" type="presOf" srcId="{898F7B66-A18D-42DD-8E7E-05A30E8D99C3}" destId="{0D1A5650-71D6-470E-8152-99A033322AD4}" srcOrd="0" destOrd="0" presId="urn:microsoft.com/office/officeart/2005/8/layout/radial1"/>
    <dgm:cxn modelId="{E7703CBC-07C4-43D6-B901-ABD68029C0A1}" type="presOf" srcId="{B6523E8A-A2DE-4F8A-B4D5-CE6646EC17DB}" destId="{DAA3190B-1C2B-4681-B63B-FE9DDC35BE01}" srcOrd="0" destOrd="0" presId="urn:microsoft.com/office/officeart/2005/8/layout/radial1"/>
    <dgm:cxn modelId="{C5B3295C-65D8-4340-B5CE-9310CFA0550C}" srcId="{9F7F194D-4C00-478F-A3E3-D0F9F5B9E2EA}" destId="{CEDF7FAE-D85A-4D52-9E8A-42684B8DFABF}" srcOrd="1" destOrd="0" parTransId="{DECAE0E1-8816-4017-84ED-C3DF640525F7}" sibTransId="{D9863D7A-93DF-4856-BD66-D143EE440E73}"/>
    <dgm:cxn modelId="{88EC5466-AA05-4D8C-9B45-933524B7E596}" srcId="{9F136ABD-9C10-456B-BEB2-F4EEDBDADBE5}" destId="{9F7F194D-4C00-478F-A3E3-D0F9F5B9E2EA}" srcOrd="0" destOrd="0" parTransId="{8C94CE42-7AAA-4E49-AF83-58928C9C5DCE}" sibTransId="{F23959B8-BFD9-45C0-AC1E-F597C239C9C0}"/>
    <dgm:cxn modelId="{4DB95D57-C2B3-4E26-80F2-F30062528449}" type="presOf" srcId="{0B793C24-B898-4E1C-B4B2-026EBEF66FAB}" destId="{B2B081C7-4767-455C-9447-D5997C06085E}" srcOrd="0" destOrd="0" presId="urn:microsoft.com/office/officeart/2005/8/layout/radial1"/>
    <dgm:cxn modelId="{2D45F3EF-93DC-4356-8AFB-62491E8E9808}" type="presOf" srcId="{8DA2F3EB-4D54-483E-A9FD-71F52606D213}" destId="{3027207B-98C6-45EE-BAF6-13F24E561356}" srcOrd="1" destOrd="0" presId="urn:microsoft.com/office/officeart/2005/8/layout/radial1"/>
    <dgm:cxn modelId="{D5D9F900-460A-47F8-A0B8-2449CCCAD374}" type="presOf" srcId="{B9D024BC-4F3A-4D20-AA92-1211E3538E2E}" destId="{D747DD02-5DE4-4C91-9520-9D3B7D3786E0}" srcOrd="0" destOrd="0" presId="urn:microsoft.com/office/officeart/2005/8/layout/radial1"/>
    <dgm:cxn modelId="{A32A01BB-C76F-4823-AEC5-316637DD38D7}" srcId="{9F7F194D-4C00-478F-A3E3-D0F9F5B9E2EA}" destId="{B6523E8A-A2DE-4F8A-B4D5-CE6646EC17DB}" srcOrd="2" destOrd="0" parTransId="{8DA2F3EB-4D54-483E-A9FD-71F52606D213}" sibTransId="{73C11D4C-724B-4330-AC3F-28852AC195D4}"/>
    <dgm:cxn modelId="{31D47DFF-7A05-4AC5-86C6-12A8EC3E03F0}" type="presParOf" srcId="{D37B1A86-0063-4AC2-A63E-11BD00BFA86B}" destId="{8ACB29B8-C299-485C-9C79-6C0FFA4892D3}" srcOrd="0" destOrd="0" presId="urn:microsoft.com/office/officeart/2005/8/layout/radial1"/>
    <dgm:cxn modelId="{17382AE0-35A8-4A65-B321-C34D41541A89}" type="presParOf" srcId="{D37B1A86-0063-4AC2-A63E-11BD00BFA86B}" destId="{0D1A5650-71D6-470E-8152-99A033322AD4}" srcOrd="1" destOrd="0" presId="urn:microsoft.com/office/officeart/2005/8/layout/radial1"/>
    <dgm:cxn modelId="{7E38D846-7AF3-44D1-8BDC-94DC0A1BC924}" type="presParOf" srcId="{0D1A5650-71D6-470E-8152-99A033322AD4}" destId="{26C3D93F-80DB-455A-A89A-C42A20EC660B}" srcOrd="0" destOrd="0" presId="urn:microsoft.com/office/officeart/2005/8/layout/radial1"/>
    <dgm:cxn modelId="{DA718988-67CF-4879-B0C0-9C9D192D6373}" type="presParOf" srcId="{D37B1A86-0063-4AC2-A63E-11BD00BFA86B}" destId="{678EF94D-AEF6-4E31-A8E6-23181CF4F30A}" srcOrd="2" destOrd="0" presId="urn:microsoft.com/office/officeart/2005/8/layout/radial1"/>
    <dgm:cxn modelId="{7D4FB193-B4F7-42D1-A047-36BC056ED0AF}" type="presParOf" srcId="{D37B1A86-0063-4AC2-A63E-11BD00BFA86B}" destId="{404CA605-0DB5-4C21-B9FD-DD4FE01C03C3}" srcOrd="3" destOrd="0" presId="urn:microsoft.com/office/officeart/2005/8/layout/radial1"/>
    <dgm:cxn modelId="{0BAFB217-D435-4D89-8317-068EF66BB7AB}" type="presParOf" srcId="{404CA605-0DB5-4C21-B9FD-DD4FE01C03C3}" destId="{61B572B5-2D69-4C84-AB2A-2E199DE8C345}" srcOrd="0" destOrd="0" presId="urn:microsoft.com/office/officeart/2005/8/layout/radial1"/>
    <dgm:cxn modelId="{AEE5D877-FEEE-4D5A-A3A1-12087CE39EF3}" type="presParOf" srcId="{D37B1A86-0063-4AC2-A63E-11BD00BFA86B}" destId="{709C17C5-2C64-478F-A05F-AD4DD2F47C4E}" srcOrd="4" destOrd="0" presId="urn:microsoft.com/office/officeart/2005/8/layout/radial1"/>
    <dgm:cxn modelId="{31B7C3DA-E612-4742-9F00-DC3AD8C3271C}" type="presParOf" srcId="{D37B1A86-0063-4AC2-A63E-11BD00BFA86B}" destId="{92F00BE7-457B-492C-8B11-DFC4323205CE}" srcOrd="5" destOrd="0" presId="urn:microsoft.com/office/officeart/2005/8/layout/radial1"/>
    <dgm:cxn modelId="{A6F464F7-B255-4617-9B94-7B81E58D907C}" type="presParOf" srcId="{92F00BE7-457B-492C-8B11-DFC4323205CE}" destId="{3027207B-98C6-45EE-BAF6-13F24E561356}" srcOrd="0" destOrd="0" presId="urn:microsoft.com/office/officeart/2005/8/layout/radial1"/>
    <dgm:cxn modelId="{C995AFD5-89A7-48E1-A6E3-C2E185951AFD}" type="presParOf" srcId="{D37B1A86-0063-4AC2-A63E-11BD00BFA86B}" destId="{DAA3190B-1C2B-4681-B63B-FE9DDC35BE01}" srcOrd="6" destOrd="0" presId="urn:microsoft.com/office/officeart/2005/8/layout/radial1"/>
    <dgm:cxn modelId="{5521D3A9-E18E-41B0-AA17-E5340B6082B0}" type="presParOf" srcId="{D37B1A86-0063-4AC2-A63E-11BD00BFA86B}" destId="{CFF19642-6B17-42E3-94D6-1BE636B4D381}" srcOrd="7" destOrd="0" presId="urn:microsoft.com/office/officeart/2005/8/layout/radial1"/>
    <dgm:cxn modelId="{BAF121B7-D817-4032-8FD6-48D08EA63B20}" type="presParOf" srcId="{CFF19642-6B17-42E3-94D6-1BE636B4D381}" destId="{2F514A79-66E6-4E3F-AEC0-EA5605D4694D}" srcOrd="0" destOrd="0" presId="urn:microsoft.com/office/officeart/2005/8/layout/radial1"/>
    <dgm:cxn modelId="{F0C5DC81-5CF4-4BFA-9E39-B58B8090CE6B}" type="presParOf" srcId="{D37B1A86-0063-4AC2-A63E-11BD00BFA86B}" destId="{439D61F4-AFF6-469B-A139-5DCCE09E37F0}" srcOrd="8" destOrd="0" presId="urn:microsoft.com/office/officeart/2005/8/layout/radial1"/>
    <dgm:cxn modelId="{3C4CFEF9-002B-4FB6-96FC-65F282A7CCB1}" type="presParOf" srcId="{D37B1A86-0063-4AC2-A63E-11BD00BFA86B}" destId="{10CA9564-8CFF-4287-80FE-B7AC3F91BB36}" srcOrd="9" destOrd="0" presId="urn:microsoft.com/office/officeart/2005/8/layout/radial1"/>
    <dgm:cxn modelId="{C712C0D5-F19E-4568-BF41-2E823DE172A3}" type="presParOf" srcId="{10CA9564-8CFF-4287-80FE-B7AC3F91BB36}" destId="{4CB6B75B-DA91-464C-87DF-DAFC6B1CBFA4}" srcOrd="0" destOrd="0" presId="urn:microsoft.com/office/officeart/2005/8/layout/radial1"/>
    <dgm:cxn modelId="{71F2C990-0986-4D12-AEB8-79E357859E77}" type="presParOf" srcId="{D37B1A86-0063-4AC2-A63E-11BD00BFA86B}" destId="{8CF95E4F-30D0-432A-AE01-7CB7E75373DB}" srcOrd="10" destOrd="0" presId="urn:microsoft.com/office/officeart/2005/8/layout/radial1"/>
    <dgm:cxn modelId="{99930740-C918-47D0-BDE5-3678BECCE964}" type="presParOf" srcId="{D37B1A86-0063-4AC2-A63E-11BD00BFA86B}" destId="{D747DD02-5DE4-4C91-9520-9D3B7D3786E0}" srcOrd="11" destOrd="0" presId="urn:microsoft.com/office/officeart/2005/8/layout/radial1"/>
    <dgm:cxn modelId="{A7CB6CC6-9D9A-4728-B6DF-AB5A66D1FE21}" type="presParOf" srcId="{D747DD02-5DE4-4C91-9520-9D3B7D3786E0}" destId="{A605D774-DE80-4A45-9C84-312D32F3C35E}" srcOrd="0" destOrd="0" presId="urn:microsoft.com/office/officeart/2005/8/layout/radial1"/>
    <dgm:cxn modelId="{1D4E01E6-F108-43D2-8167-58B3515B3279}" type="presParOf" srcId="{D37B1A86-0063-4AC2-A63E-11BD00BFA86B}" destId="{B2B081C7-4767-455C-9447-D5997C06085E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C40DCE-0636-4790-912E-55CC5BC13665}" type="doc">
      <dgm:prSet loTypeId="urn:microsoft.com/office/officeart/2005/8/layout/radial1" loCatId="cycle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F98F887D-7082-4211-94B4-E2A2A7125FB2}">
      <dgm:prSet phldrT="[Текст]" custT="1"/>
      <dgm:spPr/>
      <dgm:t>
        <a:bodyPr/>
        <a:lstStyle/>
        <a:p>
          <a:r>
            <a:rPr lang="uk-UA" sz="2400" b="1" dirty="0"/>
            <a:t>Використання інноваційних технологій дає змогу:</a:t>
          </a:r>
          <a:endParaRPr lang="ru-RU" sz="2400" b="1" dirty="0"/>
        </a:p>
      </dgm:t>
    </dgm:pt>
    <dgm:pt modelId="{58FC8E94-DF60-49B5-9756-BE10C178A085}" type="parTrans" cxnId="{59B5E514-97B0-4840-9E1C-F5740920BD93}">
      <dgm:prSet/>
      <dgm:spPr/>
      <dgm:t>
        <a:bodyPr/>
        <a:lstStyle/>
        <a:p>
          <a:endParaRPr lang="ru-RU"/>
        </a:p>
      </dgm:t>
    </dgm:pt>
    <dgm:pt modelId="{E332175E-64F6-48E3-8B26-83B3D20A3004}" type="sibTrans" cxnId="{59B5E514-97B0-4840-9E1C-F5740920BD93}">
      <dgm:prSet/>
      <dgm:spPr/>
      <dgm:t>
        <a:bodyPr/>
        <a:lstStyle/>
        <a:p>
          <a:endParaRPr lang="ru-RU"/>
        </a:p>
      </dgm:t>
    </dgm:pt>
    <dgm:pt modelId="{1FC71B0C-6AAC-442D-B1E3-78361FFC243F}">
      <dgm:prSet phldrT="[Текст]" custT="1"/>
      <dgm:spPr/>
      <dgm:t>
        <a:bodyPr/>
        <a:lstStyle/>
        <a:p>
          <a:pPr algn="ctr"/>
          <a:r>
            <a:rPr lang="uk-UA" sz="2200" b="1" dirty="0"/>
            <a:t>вдосконалювати форми і методи</a:t>
          </a:r>
          <a:endParaRPr lang="ru-RU" sz="2200" b="1" dirty="0"/>
        </a:p>
      </dgm:t>
    </dgm:pt>
    <dgm:pt modelId="{5E82A637-6419-4FB7-A642-8B70CD750A69}" type="parTrans" cxnId="{64E0DF00-FC39-4A1D-9C60-E1130D43CF5C}">
      <dgm:prSet/>
      <dgm:spPr/>
      <dgm:t>
        <a:bodyPr/>
        <a:lstStyle/>
        <a:p>
          <a:endParaRPr lang="ru-RU"/>
        </a:p>
      </dgm:t>
    </dgm:pt>
    <dgm:pt modelId="{95DCD3B0-BBFD-43E5-9D9E-AB9E60143B04}" type="sibTrans" cxnId="{64E0DF00-FC39-4A1D-9C60-E1130D43CF5C}">
      <dgm:prSet/>
      <dgm:spPr/>
      <dgm:t>
        <a:bodyPr/>
        <a:lstStyle/>
        <a:p>
          <a:endParaRPr lang="ru-RU"/>
        </a:p>
      </dgm:t>
    </dgm:pt>
    <dgm:pt modelId="{1EB82D96-DF7F-4351-8DA5-7ACF5A40DC34}">
      <dgm:prSet phldrT="[Текст]" custT="1"/>
      <dgm:spPr/>
      <dgm:t>
        <a:bodyPr/>
        <a:lstStyle/>
        <a:p>
          <a:pPr algn="ctr"/>
          <a:r>
            <a:rPr lang="uk-UA" sz="2200" b="1" dirty="0"/>
            <a:t>індивідуалізувати навчання</a:t>
          </a:r>
          <a:endParaRPr lang="ru-RU" sz="2200" b="1" dirty="0"/>
        </a:p>
      </dgm:t>
    </dgm:pt>
    <dgm:pt modelId="{83E5C437-5DE1-4079-8E86-7A3F706C8418}" type="parTrans" cxnId="{0D6841E9-DCD9-4087-B627-27D615F2DB7A}">
      <dgm:prSet/>
      <dgm:spPr/>
      <dgm:t>
        <a:bodyPr/>
        <a:lstStyle/>
        <a:p>
          <a:endParaRPr lang="ru-RU"/>
        </a:p>
      </dgm:t>
    </dgm:pt>
    <dgm:pt modelId="{B9AD0482-129C-4349-BA2C-96DBA9436872}" type="sibTrans" cxnId="{0D6841E9-DCD9-4087-B627-27D615F2DB7A}">
      <dgm:prSet/>
      <dgm:spPr/>
      <dgm:t>
        <a:bodyPr/>
        <a:lstStyle/>
        <a:p>
          <a:endParaRPr lang="ru-RU"/>
        </a:p>
      </dgm:t>
    </dgm:pt>
    <dgm:pt modelId="{024BE812-25C1-4176-8966-00D947C01C2D}">
      <dgm:prSet phldrT="[Текст]" custT="1"/>
      <dgm:spPr/>
      <dgm:t>
        <a:bodyPr/>
        <a:lstStyle/>
        <a:p>
          <a:pPr algn="ctr"/>
          <a:r>
            <a:rPr lang="uk-UA" sz="2200" b="1" dirty="0"/>
            <a:t>активізувати </a:t>
          </a:r>
        </a:p>
        <a:p>
          <a:pPr algn="ctr"/>
          <a:r>
            <a:rPr lang="uk-UA" sz="2200" b="1" dirty="0"/>
            <a:t>навчання</a:t>
          </a:r>
          <a:endParaRPr lang="ru-RU" sz="2200" b="1" dirty="0"/>
        </a:p>
      </dgm:t>
    </dgm:pt>
    <dgm:pt modelId="{4897F811-C9DC-4175-A188-8B2C4BAEFF3A}" type="parTrans" cxnId="{EF878FD5-D6CA-4D22-BC3C-8B6262DFD0BE}">
      <dgm:prSet/>
      <dgm:spPr/>
      <dgm:t>
        <a:bodyPr/>
        <a:lstStyle/>
        <a:p>
          <a:endParaRPr lang="ru-RU"/>
        </a:p>
      </dgm:t>
    </dgm:pt>
    <dgm:pt modelId="{8EAC222A-CC7D-4F3E-9458-021F5C0FCF39}" type="sibTrans" cxnId="{EF878FD5-D6CA-4D22-BC3C-8B6262DFD0BE}">
      <dgm:prSet/>
      <dgm:spPr/>
      <dgm:t>
        <a:bodyPr/>
        <a:lstStyle/>
        <a:p>
          <a:endParaRPr lang="ru-RU"/>
        </a:p>
      </dgm:t>
    </dgm:pt>
    <dgm:pt modelId="{D32F8D6D-0279-42C8-A303-CADE54DAB93A}">
      <dgm:prSet phldrT="[Текст]" custT="1"/>
      <dgm:spPr/>
      <dgm:t>
        <a:bodyPr/>
        <a:lstStyle/>
        <a:p>
          <a:r>
            <a:rPr lang="uk-UA" sz="2200" b="1" dirty="0"/>
            <a:t>покращувати зміст</a:t>
          </a:r>
        </a:p>
        <a:p>
          <a:r>
            <a:rPr lang="uk-UA" sz="2200" b="1" dirty="0"/>
            <a:t>навчання</a:t>
          </a:r>
          <a:endParaRPr lang="ru-RU" sz="2200" b="1" dirty="0"/>
        </a:p>
      </dgm:t>
    </dgm:pt>
    <dgm:pt modelId="{DA3AF5EA-AD71-40C9-BA8B-4AED55C2431D}" type="parTrans" cxnId="{BDEBC38C-5E3A-4EA0-9A4F-0233D057A505}">
      <dgm:prSet/>
      <dgm:spPr/>
      <dgm:t>
        <a:bodyPr/>
        <a:lstStyle/>
        <a:p>
          <a:endParaRPr lang="ru-RU"/>
        </a:p>
      </dgm:t>
    </dgm:pt>
    <dgm:pt modelId="{BFF93636-0D87-469C-A2FA-4022FA77EC5E}" type="sibTrans" cxnId="{BDEBC38C-5E3A-4EA0-9A4F-0233D057A505}">
      <dgm:prSet/>
      <dgm:spPr/>
      <dgm:t>
        <a:bodyPr/>
        <a:lstStyle/>
        <a:p>
          <a:endParaRPr lang="ru-RU"/>
        </a:p>
      </dgm:t>
    </dgm:pt>
    <dgm:pt modelId="{025BB1BE-D7AF-406D-AD03-552BB1A1FC4B}" type="pres">
      <dgm:prSet presAssocID="{0FC40DCE-0636-4790-912E-55CC5BC1366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EB44321-AA28-44C8-8B0B-5F6477DD2218}" type="pres">
      <dgm:prSet presAssocID="{F98F887D-7082-4211-94B4-E2A2A7125FB2}" presName="centerShape" presStyleLbl="node0" presStyleIdx="0" presStyleCnt="1" custScaleX="242443" custScaleY="191306"/>
      <dgm:spPr/>
      <dgm:t>
        <a:bodyPr/>
        <a:lstStyle/>
        <a:p>
          <a:endParaRPr lang="en-US"/>
        </a:p>
      </dgm:t>
    </dgm:pt>
    <dgm:pt modelId="{27E58A03-FF46-416B-947C-B79CF452E6B0}" type="pres">
      <dgm:prSet presAssocID="{5E82A637-6419-4FB7-A642-8B70CD750A69}" presName="Name9" presStyleLbl="parChTrans1D2" presStyleIdx="0" presStyleCnt="4"/>
      <dgm:spPr/>
      <dgm:t>
        <a:bodyPr/>
        <a:lstStyle/>
        <a:p>
          <a:endParaRPr lang="en-US"/>
        </a:p>
      </dgm:t>
    </dgm:pt>
    <dgm:pt modelId="{F21DED50-3BC7-42DA-B319-C25FBE193C5E}" type="pres">
      <dgm:prSet presAssocID="{5E82A637-6419-4FB7-A642-8B70CD750A69}" presName="connTx" presStyleLbl="parChTrans1D2" presStyleIdx="0" presStyleCnt="4"/>
      <dgm:spPr/>
      <dgm:t>
        <a:bodyPr/>
        <a:lstStyle/>
        <a:p>
          <a:endParaRPr lang="en-US"/>
        </a:p>
      </dgm:t>
    </dgm:pt>
    <dgm:pt modelId="{3147F48C-DFFE-4A9E-B283-C29D99F31D60}" type="pres">
      <dgm:prSet presAssocID="{1FC71B0C-6AAC-442D-B1E3-78361FFC243F}" presName="node" presStyleLbl="node1" presStyleIdx="0" presStyleCnt="4" custScaleX="279931" custRadScaleRad="180374" custRadScaleInc="1352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8792DB-63FD-452C-B9DE-B2675BC29184}" type="pres">
      <dgm:prSet presAssocID="{83E5C437-5DE1-4079-8E86-7A3F706C8418}" presName="Name9" presStyleLbl="parChTrans1D2" presStyleIdx="1" presStyleCnt="4"/>
      <dgm:spPr/>
      <dgm:t>
        <a:bodyPr/>
        <a:lstStyle/>
        <a:p>
          <a:endParaRPr lang="en-US"/>
        </a:p>
      </dgm:t>
    </dgm:pt>
    <dgm:pt modelId="{C241F666-59A6-403B-A9A0-7E94C1D6D0B4}" type="pres">
      <dgm:prSet presAssocID="{83E5C437-5DE1-4079-8E86-7A3F706C8418}" presName="connTx" presStyleLbl="parChTrans1D2" presStyleIdx="1" presStyleCnt="4"/>
      <dgm:spPr/>
      <dgm:t>
        <a:bodyPr/>
        <a:lstStyle/>
        <a:p>
          <a:endParaRPr lang="en-US"/>
        </a:p>
      </dgm:t>
    </dgm:pt>
    <dgm:pt modelId="{C0CE3EA5-74BB-4FCC-B403-61E7718238AA}" type="pres">
      <dgm:prSet presAssocID="{1EB82D96-DF7F-4351-8DA5-7ACF5A40DC34}" presName="node" presStyleLbl="node1" presStyleIdx="1" presStyleCnt="4" custScaleX="341911" custRadScaleRad="180309" custRadScaleInc="899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CCB68A-1B15-4AD3-B98D-6214F371182F}" type="pres">
      <dgm:prSet presAssocID="{4897F811-C9DC-4175-A188-8B2C4BAEFF3A}" presName="Name9" presStyleLbl="parChTrans1D2" presStyleIdx="2" presStyleCnt="4"/>
      <dgm:spPr/>
      <dgm:t>
        <a:bodyPr/>
        <a:lstStyle/>
        <a:p>
          <a:endParaRPr lang="en-US"/>
        </a:p>
      </dgm:t>
    </dgm:pt>
    <dgm:pt modelId="{37934583-85FB-49D3-9E13-7112E932A5D7}" type="pres">
      <dgm:prSet presAssocID="{4897F811-C9DC-4175-A188-8B2C4BAEFF3A}" presName="connTx" presStyleLbl="parChTrans1D2" presStyleIdx="2" presStyleCnt="4"/>
      <dgm:spPr/>
      <dgm:t>
        <a:bodyPr/>
        <a:lstStyle/>
        <a:p>
          <a:endParaRPr lang="en-US"/>
        </a:p>
      </dgm:t>
    </dgm:pt>
    <dgm:pt modelId="{968573B0-05D4-41A5-908A-27839A60E922}" type="pres">
      <dgm:prSet presAssocID="{024BE812-25C1-4176-8966-00D947C01C2D}" presName="node" presStyleLbl="node1" presStyleIdx="2" presStyleCnt="4" custScaleX="233257" custRadScaleRad="154583" custRadScaleInc="1205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5187B-6EDE-4EBA-9AFF-679864871103}" type="pres">
      <dgm:prSet presAssocID="{DA3AF5EA-AD71-40C9-BA8B-4AED55C2431D}" presName="Name9" presStyleLbl="parChTrans1D2" presStyleIdx="3" presStyleCnt="4"/>
      <dgm:spPr/>
      <dgm:t>
        <a:bodyPr/>
        <a:lstStyle/>
        <a:p>
          <a:endParaRPr lang="en-US"/>
        </a:p>
      </dgm:t>
    </dgm:pt>
    <dgm:pt modelId="{AE98E32B-94D3-45A7-A69B-11B04F0A27D4}" type="pres">
      <dgm:prSet presAssocID="{DA3AF5EA-AD71-40C9-BA8B-4AED55C2431D}" presName="connTx" presStyleLbl="parChTrans1D2" presStyleIdx="3" presStyleCnt="4"/>
      <dgm:spPr/>
      <dgm:t>
        <a:bodyPr/>
        <a:lstStyle/>
        <a:p>
          <a:endParaRPr lang="en-US"/>
        </a:p>
      </dgm:t>
    </dgm:pt>
    <dgm:pt modelId="{810980EB-090A-4712-85FA-4815A58EF22F}" type="pres">
      <dgm:prSet presAssocID="{D32F8D6D-0279-42C8-A303-CADE54DAB93A}" presName="node" presStyleLbl="node1" presStyleIdx="3" presStyleCnt="4" custScaleX="231527" custRadScaleRad="204596" custRadScaleInc="669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11DFDBA-DFEB-4234-B8BA-B959E62357DF}" type="presOf" srcId="{5E82A637-6419-4FB7-A642-8B70CD750A69}" destId="{F21DED50-3BC7-42DA-B319-C25FBE193C5E}" srcOrd="1" destOrd="0" presId="urn:microsoft.com/office/officeart/2005/8/layout/radial1"/>
    <dgm:cxn modelId="{768E9187-1D9A-4BE4-98C6-A4FBDF18277D}" type="presOf" srcId="{83E5C437-5DE1-4079-8E86-7A3F706C8418}" destId="{C241F666-59A6-403B-A9A0-7E94C1D6D0B4}" srcOrd="1" destOrd="0" presId="urn:microsoft.com/office/officeart/2005/8/layout/radial1"/>
    <dgm:cxn modelId="{A6BF6E6A-379B-4280-B2FB-A44E5DE19491}" type="presOf" srcId="{83E5C437-5DE1-4079-8E86-7A3F706C8418}" destId="{448792DB-63FD-452C-B9DE-B2675BC29184}" srcOrd="0" destOrd="0" presId="urn:microsoft.com/office/officeart/2005/8/layout/radial1"/>
    <dgm:cxn modelId="{2FE6E8FC-842C-428E-BB6A-3ED8076CF4F3}" type="presOf" srcId="{D32F8D6D-0279-42C8-A303-CADE54DAB93A}" destId="{810980EB-090A-4712-85FA-4815A58EF22F}" srcOrd="0" destOrd="0" presId="urn:microsoft.com/office/officeart/2005/8/layout/radial1"/>
    <dgm:cxn modelId="{377D790F-4588-4D71-B8B7-DAA3B8F32856}" type="presOf" srcId="{DA3AF5EA-AD71-40C9-BA8B-4AED55C2431D}" destId="{AE98E32B-94D3-45A7-A69B-11B04F0A27D4}" srcOrd="1" destOrd="0" presId="urn:microsoft.com/office/officeart/2005/8/layout/radial1"/>
    <dgm:cxn modelId="{0D6841E9-DCD9-4087-B627-27D615F2DB7A}" srcId="{F98F887D-7082-4211-94B4-E2A2A7125FB2}" destId="{1EB82D96-DF7F-4351-8DA5-7ACF5A40DC34}" srcOrd="1" destOrd="0" parTransId="{83E5C437-5DE1-4079-8E86-7A3F706C8418}" sibTransId="{B9AD0482-129C-4349-BA2C-96DBA9436872}"/>
    <dgm:cxn modelId="{5564DB4C-9DE0-466D-AB57-86C6BB233D95}" type="presOf" srcId="{4897F811-C9DC-4175-A188-8B2C4BAEFF3A}" destId="{2CCCB68A-1B15-4AD3-B98D-6214F371182F}" srcOrd="0" destOrd="0" presId="urn:microsoft.com/office/officeart/2005/8/layout/radial1"/>
    <dgm:cxn modelId="{95C88155-72CA-4A53-A43D-6AF297C79C41}" type="presOf" srcId="{DA3AF5EA-AD71-40C9-BA8B-4AED55C2431D}" destId="{7DE5187B-6EDE-4EBA-9AFF-679864871103}" srcOrd="0" destOrd="0" presId="urn:microsoft.com/office/officeart/2005/8/layout/radial1"/>
    <dgm:cxn modelId="{59B5E514-97B0-4840-9E1C-F5740920BD93}" srcId="{0FC40DCE-0636-4790-912E-55CC5BC13665}" destId="{F98F887D-7082-4211-94B4-E2A2A7125FB2}" srcOrd="0" destOrd="0" parTransId="{58FC8E94-DF60-49B5-9756-BE10C178A085}" sibTransId="{E332175E-64F6-48E3-8B26-83B3D20A3004}"/>
    <dgm:cxn modelId="{EF878FD5-D6CA-4D22-BC3C-8B6262DFD0BE}" srcId="{F98F887D-7082-4211-94B4-E2A2A7125FB2}" destId="{024BE812-25C1-4176-8966-00D947C01C2D}" srcOrd="2" destOrd="0" parTransId="{4897F811-C9DC-4175-A188-8B2C4BAEFF3A}" sibTransId="{8EAC222A-CC7D-4F3E-9458-021F5C0FCF39}"/>
    <dgm:cxn modelId="{13723E7E-C89A-4EC9-996E-058B726FC2CD}" type="presOf" srcId="{4897F811-C9DC-4175-A188-8B2C4BAEFF3A}" destId="{37934583-85FB-49D3-9E13-7112E932A5D7}" srcOrd="1" destOrd="0" presId="urn:microsoft.com/office/officeart/2005/8/layout/radial1"/>
    <dgm:cxn modelId="{64E0DF00-FC39-4A1D-9C60-E1130D43CF5C}" srcId="{F98F887D-7082-4211-94B4-E2A2A7125FB2}" destId="{1FC71B0C-6AAC-442D-B1E3-78361FFC243F}" srcOrd="0" destOrd="0" parTransId="{5E82A637-6419-4FB7-A642-8B70CD750A69}" sibTransId="{95DCD3B0-BBFD-43E5-9D9E-AB9E60143B04}"/>
    <dgm:cxn modelId="{B644BF89-756D-4542-B557-3B5C9CD71950}" type="presOf" srcId="{1EB82D96-DF7F-4351-8DA5-7ACF5A40DC34}" destId="{C0CE3EA5-74BB-4FCC-B403-61E7718238AA}" srcOrd="0" destOrd="0" presId="urn:microsoft.com/office/officeart/2005/8/layout/radial1"/>
    <dgm:cxn modelId="{8CBFA930-8A5D-47CD-A6A0-DB96E3877787}" type="presOf" srcId="{F98F887D-7082-4211-94B4-E2A2A7125FB2}" destId="{4EB44321-AA28-44C8-8B0B-5F6477DD2218}" srcOrd="0" destOrd="0" presId="urn:microsoft.com/office/officeart/2005/8/layout/radial1"/>
    <dgm:cxn modelId="{2F3E759B-59F5-4066-8307-EE13A4D52678}" type="presOf" srcId="{0FC40DCE-0636-4790-912E-55CC5BC13665}" destId="{025BB1BE-D7AF-406D-AD03-552BB1A1FC4B}" srcOrd="0" destOrd="0" presId="urn:microsoft.com/office/officeart/2005/8/layout/radial1"/>
    <dgm:cxn modelId="{BDEBC38C-5E3A-4EA0-9A4F-0233D057A505}" srcId="{F98F887D-7082-4211-94B4-E2A2A7125FB2}" destId="{D32F8D6D-0279-42C8-A303-CADE54DAB93A}" srcOrd="3" destOrd="0" parTransId="{DA3AF5EA-AD71-40C9-BA8B-4AED55C2431D}" sibTransId="{BFF93636-0D87-469C-A2FA-4022FA77EC5E}"/>
    <dgm:cxn modelId="{784E52C8-1BA5-48DD-805B-3A187DB3B7FA}" type="presOf" srcId="{5E82A637-6419-4FB7-A642-8B70CD750A69}" destId="{27E58A03-FF46-416B-947C-B79CF452E6B0}" srcOrd="0" destOrd="0" presId="urn:microsoft.com/office/officeart/2005/8/layout/radial1"/>
    <dgm:cxn modelId="{CA847611-ED63-4619-B5AE-44F04AF8CA29}" type="presOf" srcId="{024BE812-25C1-4176-8966-00D947C01C2D}" destId="{968573B0-05D4-41A5-908A-27839A60E922}" srcOrd="0" destOrd="0" presId="urn:microsoft.com/office/officeart/2005/8/layout/radial1"/>
    <dgm:cxn modelId="{3EC4CF0A-B61C-4C89-B8A4-DDB3207F219B}" type="presOf" srcId="{1FC71B0C-6AAC-442D-B1E3-78361FFC243F}" destId="{3147F48C-DFFE-4A9E-B283-C29D99F31D60}" srcOrd="0" destOrd="0" presId="urn:microsoft.com/office/officeart/2005/8/layout/radial1"/>
    <dgm:cxn modelId="{46233B28-7550-4F44-B331-7041ECEF9FF4}" type="presParOf" srcId="{025BB1BE-D7AF-406D-AD03-552BB1A1FC4B}" destId="{4EB44321-AA28-44C8-8B0B-5F6477DD2218}" srcOrd="0" destOrd="0" presId="urn:microsoft.com/office/officeart/2005/8/layout/radial1"/>
    <dgm:cxn modelId="{03FED5D2-21C3-4E4F-BC42-A56128EFD281}" type="presParOf" srcId="{025BB1BE-D7AF-406D-AD03-552BB1A1FC4B}" destId="{27E58A03-FF46-416B-947C-B79CF452E6B0}" srcOrd="1" destOrd="0" presId="urn:microsoft.com/office/officeart/2005/8/layout/radial1"/>
    <dgm:cxn modelId="{92E1AA3D-64B8-45D1-80E4-2F9216369DEC}" type="presParOf" srcId="{27E58A03-FF46-416B-947C-B79CF452E6B0}" destId="{F21DED50-3BC7-42DA-B319-C25FBE193C5E}" srcOrd="0" destOrd="0" presId="urn:microsoft.com/office/officeart/2005/8/layout/radial1"/>
    <dgm:cxn modelId="{1F7E9BB1-F6F8-4F41-8F52-B60BF43E7567}" type="presParOf" srcId="{025BB1BE-D7AF-406D-AD03-552BB1A1FC4B}" destId="{3147F48C-DFFE-4A9E-B283-C29D99F31D60}" srcOrd="2" destOrd="0" presId="urn:microsoft.com/office/officeart/2005/8/layout/radial1"/>
    <dgm:cxn modelId="{A8BB6D11-8C4F-460F-93D8-5A63ABD0BC05}" type="presParOf" srcId="{025BB1BE-D7AF-406D-AD03-552BB1A1FC4B}" destId="{448792DB-63FD-452C-B9DE-B2675BC29184}" srcOrd="3" destOrd="0" presId="urn:microsoft.com/office/officeart/2005/8/layout/radial1"/>
    <dgm:cxn modelId="{017E27A2-8D98-4DF2-B5C8-F5523B303B6B}" type="presParOf" srcId="{448792DB-63FD-452C-B9DE-B2675BC29184}" destId="{C241F666-59A6-403B-A9A0-7E94C1D6D0B4}" srcOrd="0" destOrd="0" presId="urn:microsoft.com/office/officeart/2005/8/layout/radial1"/>
    <dgm:cxn modelId="{9B7C603B-1B4B-463C-B4BD-5F21BF9593FC}" type="presParOf" srcId="{025BB1BE-D7AF-406D-AD03-552BB1A1FC4B}" destId="{C0CE3EA5-74BB-4FCC-B403-61E7718238AA}" srcOrd="4" destOrd="0" presId="urn:microsoft.com/office/officeart/2005/8/layout/radial1"/>
    <dgm:cxn modelId="{D42CB27E-517B-469A-B128-A913FF9EB1AC}" type="presParOf" srcId="{025BB1BE-D7AF-406D-AD03-552BB1A1FC4B}" destId="{2CCCB68A-1B15-4AD3-B98D-6214F371182F}" srcOrd="5" destOrd="0" presId="urn:microsoft.com/office/officeart/2005/8/layout/radial1"/>
    <dgm:cxn modelId="{89D1D0FD-CE1F-49EC-89D6-3F68815A320F}" type="presParOf" srcId="{2CCCB68A-1B15-4AD3-B98D-6214F371182F}" destId="{37934583-85FB-49D3-9E13-7112E932A5D7}" srcOrd="0" destOrd="0" presId="urn:microsoft.com/office/officeart/2005/8/layout/radial1"/>
    <dgm:cxn modelId="{981A5BB7-7A60-4E96-8BE4-06760E5C9613}" type="presParOf" srcId="{025BB1BE-D7AF-406D-AD03-552BB1A1FC4B}" destId="{968573B0-05D4-41A5-908A-27839A60E922}" srcOrd="6" destOrd="0" presId="urn:microsoft.com/office/officeart/2005/8/layout/radial1"/>
    <dgm:cxn modelId="{067638E8-6E85-4A48-81EF-D11897BF2604}" type="presParOf" srcId="{025BB1BE-D7AF-406D-AD03-552BB1A1FC4B}" destId="{7DE5187B-6EDE-4EBA-9AFF-679864871103}" srcOrd="7" destOrd="0" presId="urn:microsoft.com/office/officeart/2005/8/layout/radial1"/>
    <dgm:cxn modelId="{D82F045E-3C20-4867-9FAC-039669D064B8}" type="presParOf" srcId="{7DE5187B-6EDE-4EBA-9AFF-679864871103}" destId="{AE98E32B-94D3-45A7-A69B-11B04F0A27D4}" srcOrd="0" destOrd="0" presId="urn:microsoft.com/office/officeart/2005/8/layout/radial1"/>
    <dgm:cxn modelId="{C5AC50EA-820C-4BF0-B7EC-E902AEC39797}" type="presParOf" srcId="{025BB1BE-D7AF-406D-AD03-552BB1A1FC4B}" destId="{810980EB-090A-4712-85FA-4815A58EF22F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4E0D6B-B268-4C69-9BD8-88C2A001C303}" type="doc">
      <dgm:prSet loTypeId="urn:microsoft.com/office/officeart/2005/8/layout/default#1" loCatId="list" qsTypeId="urn:microsoft.com/office/officeart/2005/8/quickstyle/3d4" qsCatId="3D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A6DE7FEF-CD7F-4046-9A22-717B2FC4E148}">
      <dgm:prSet custT="1"/>
      <dgm:spPr/>
      <dgm:t>
        <a:bodyPr/>
        <a:lstStyle/>
        <a:p>
          <a:r>
            <a:rPr lang="ru-RU" sz="2400" b="1">
              <a:solidFill>
                <a:schemeClr val="tx1"/>
              </a:solidFill>
            </a:rPr>
            <a:t> Варіативність і гнучкість структури уроку.</a:t>
          </a:r>
          <a:endParaRPr lang="en-US" sz="2400" b="1" dirty="0">
            <a:solidFill>
              <a:schemeClr val="tx1"/>
            </a:solidFill>
          </a:endParaRPr>
        </a:p>
      </dgm:t>
    </dgm:pt>
    <dgm:pt modelId="{63127B86-7008-4485-9CB4-DCC1CE507821}" type="parTrans" cxnId="{0FDF0C71-41A5-453A-9F40-B157F75D605F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D5173020-0B90-42D1-B236-0E79C29BE883}" type="sibTrans" cxnId="{0FDF0C71-41A5-453A-9F40-B157F75D605F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D024A4D0-71FC-4271-9C9B-ED01FB3B363F}">
      <dgm:prSet custT="1"/>
      <dgm:spPr/>
      <dgm:t>
        <a:bodyPr/>
        <a:lstStyle/>
        <a:p>
          <a:r>
            <a:rPr lang="ru-RU" sz="2400" b="1">
              <a:solidFill>
                <a:schemeClr val="tx1"/>
              </a:solidFill>
            </a:rPr>
            <a:t>Спрямованість уроку на особистість учня.</a:t>
          </a:r>
          <a:endParaRPr lang="en-US" sz="2400" b="1" dirty="0">
            <a:solidFill>
              <a:schemeClr val="tx1"/>
            </a:solidFill>
          </a:endParaRPr>
        </a:p>
      </dgm:t>
    </dgm:pt>
    <dgm:pt modelId="{6906DA24-9748-42DC-8E9E-B58AD93A4FE8}" type="parTrans" cxnId="{77E213A8-537C-4955-B10D-847127B02466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3BDE7534-0D32-4652-B113-5CBE201F2136}" type="sibTrans" cxnId="{77E213A8-537C-4955-B10D-847127B02466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0B2A19E8-FB39-4153-A924-DE3E4ACCB578}">
      <dgm:prSet custT="1"/>
      <dgm:spPr/>
      <dgm:t>
        <a:bodyPr/>
        <a:lstStyle/>
        <a:p>
          <a:r>
            <a:rPr lang="ru-RU" sz="2400" b="1">
              <a:solidFill>
                <a:schemeClr val="tx1"/>
              </a:solidFill>
            </a:rPr>
            <a:t>Оптимізація форм роботи на уроці.</a:t>
          </a:r>
          <a:endParaRPr lang="en-US" sz="2400" b="1" dirty="0">
            <a:solidFill>
              <a:schemeClr val="tx1"/>
            </a:solidFill>
          </a:endParaRPr>
        </a:p>
      </dgm:t>
    </dgm:pt>
    <dgm:pt modelId="{8CD1847F-3966-482A-8600-49761C12119B}" type="parTrans" cxnId="{ED27EFDB-2245-4795-9DA7-E62A569358DD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F19159DB-3A6B-49C2-9BD3-DFFD5F5F3EEE}" type="sibTrans" cxnId="{ED27EFDB-2245-4795-9DA7-E62A569358DD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FD56EDAF-28B2-49B4-BC68-159DD07DA5B5}">
      <dgm:prSet custT="1"/>
      <dgm:spPr/>
      <dgm:t>
        <a:bodyPr/>
        <a:lstStyle/>
        <a:p>
          <a:r>
            <a:rPr lang="ru-RU" sz="2400" b="1">
              <a:solidFill>
                <a:schemeClr val="tx1"/>
              </a:solidFill>
            </a:rPr>
            <a:t> Формування компетентностей.</a:t>
          </a:r>
          <a:endParaRPr lang="en-US" sz="2400" b="1" dirty="0">
            <a:solidFill>
              <a:schemeClr val="tx1"/>
            </a:solidFill>
          </a:endParaRPr>
        </a:p>
      </dgm:t>
    </dgm:pt>
    <dgm:pt modelId="{D0D0B066-2117-4507-B6AF-C6F0C715D007}" type="parTrans" cxnId="{5AF9F08B-23F2-4740-9A7E-EA3834715608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C08E05BB-3081-434A-9504-F9DC9DD075AC}" type="sibTrans" cxnId="{5AF9F08B-23F2-4740-9A7E-EA3834715608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80BE1DE0-92AA-4DA6-B823-9A2FA26A42B7}">
      <dgm:prSet custT="1"/>
      <dgm:spPr/>
      <dgm:t>
        <a:bodyPr/>
        <a:lstStyle/>
        <a:p>
          <a:r>
            <a:rPr lang="ru-RU" sz="2400" b="1">
              <a:solidFill>
                <a:schemeClr val="tx1"/>
              </a:solidFill>
            </a:rPr>
            <a:t>Співпраця вчителя, учнів, батьків.</a:t>
          </a:r>
          <a:endParaRPr lang="en-US" sz="2400" b="1" dirty="0">
            <a:solidFill>
              <a:schemeClr val="tx1"/>
            </a:solidFill>
          </a:endParaRPr>
        </a:p>
      </dgm:t>
    </dgm:pt>
    <dgm:pt modelId="{49F85A33-52D3-466A-BD61-97A0F1BE57F2}" type="parTrans" cxnId="{A7477535-F42F-40DA-A80E-5DF2D0A4A272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119DB6C6-C451-44CD-9CD3-578E21185868}" type="sibTrans" cxnId="{A7477535-F42F-40DA-A80E-5DF2D0A4A272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23023035-0239-4664-B8CF-6EAF53EF35E7}">
      <dgm:prSet custT="1"/>
      <dgm:spPr/>
      <dgm:t>
        <a:bodyPr/>
        <a:lstStyle/>
        <a:p>
          <a:r>
            <a:rPr lang="ru-RU" sz="2400" b="1">
              <a:solidFill>
                <a:schemeClr val="tx1"/>
              </a:solidFill>
            </a:rPr>
            <a:t> Демократизм.</a:t>
          </a:r>
          <a:endParaRPr lang="en-US" sz="2400" b="1" dirty="0">
            <a:solidFill>
              <a:schemeClr val="tx1"/>
            </a:solidFill>
          </a:endParaRPr>
        </a:p>
      </dgm:t>
    </dgm:pt>
    <dgm:pt modelId="{E7354CDE-F028-4483-B21C-A80E32420752}" type="parTrans" cxnId="{5C40F544-BD33-450B-B190-EE8046F23B68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3B81F518-CE8A-412E-A651-8B2171571651}" type="sibTrans" cxnId="{5C40F544-BD33-450B-B190-EE8046F23B68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3BC4F819-1368-442F-AF7A-0038989EECEC}">
      <dgm:prSet custT="1"/>
      <dgm:spPr/>
      <dgm:t>
        <a:bodyPr/>
        <a:lstStyle/>
        <a:p>
          <a:r>
            <a:rPr lang="ru-RU" sz="2400" b="1">
              <a:solidFill>
                <a:schemeClr val="tx1"/>
              </a:solidFill>
            </a:rPr>
            <a:t> Індивідуальний підхід.</a:t>
          </a:r>
          <a:endParaRPr lang="en-US" sz="2400" b="1" dirty="0">
            <a:solidFill>
              <a:schemeClr val="tx1"/>
            </a:solidFill>
          </a:endParaRPr>
        </a:p>
      </dgm:t>
    </dgm:pt>
    <dgm:pt modelId="{B122ABA4-AD31-4D6C-AB5D-8D166A37BE7A}" type="parTrans" cxnId="{148AFE97-2937-48B6-A562-0D548E7C57B7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9571DA25-0612-4E7B-BBC6-0C300113C41A}" type="sibTrans" cxnId="{148AFE97-2937-48B6-A562-0D548E7C57B7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B8D710C3-9900-4D84-9915-991AA38C4F2F}">
      <dgm:prSet custT="1"/>
      <dgm:spPr/>
      <dgm:t>
        <a:bodyPr/>
        <a:lstStyle/>
        <a:p>
          <a:r>
            <a:rPr lang="ru-RU" sz="2400" b="1">
              <a:solidFill>
                <a:schemeClr val="tx1"/>
              </a:solidFill>
            </a:rPr>
            <a:t>Оновлення змісту навчання. </a:t>
          </a:r>
          <a:endParaRPr lang="en-US" sz="2400" b="1" dirty="0">
            <a:solidFill>
              <a:schemeClr val="tx1"/>
            </a:solidFill>
          </a:endParaRPr>
        </a:p>
      </dgm:t>
    </dgm:pt>
    <dgm:pt modelId="{E34B37B2-E3D2-431F-AB6C-1BEFAAD812B6}" type="parTrans" cxnId="{A6A04A85-D68D-41AE-8515-4CD181C3ED7A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41A6EADD-3679-4E3A-A6C1-4BC51E6E965A}" type="sibTrans" cxnId="{A6A04A85-D68D-41AE-8515-4CD181C3ED7A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3B576FDA-485F-4E8D-94E9-86FF3F8021DD}" type="pres">
      <dgm:prSet presAssocID="{834E0D6B-B268-4C69-9BD8-88C2A001C30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62ADEF4-7EDC-42BF-81B2-B576789C1BE4}" type="pres">
      <dgm:prSet presAssocID="{A6DE7FEF-CD7F-4046-9A22-717B2FC4E148}" presName="node" presStyleLbl="node1" presStyleIdx="0" presStyleCnt="8" custScaleX="1829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E51E7E-4E8F-4A83-A1DD-1F64C744089F}" type="pres">
      <dgm:prSet presAssocID="{D5173020-0B90-42D1-B236-0E79C29BE883}" presName="sibTrans" presStyleCnt="0"/>
      <dgm:spPr/>
    </dgm:pt>
    <dgm:pt modelId="{F03C2B35-1471-4156-B265-1F93748C5C63}" type="pres">
      <dgm:prSet presAssocID="{D024A4D0-71FC-4271-9C9B-ED01FB3B363F}" presName="node" presStyleLbl="node1" presStyleIdx="1" presStyleCnt="8" custScaleX="1660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F4252C-0053-47F3-A068-C49884F81142}" type="pres">
      <dgm:prSet presAssocID="{3BDE7534-0D32-4652-B113-5CBE201F2136}" presName="sibTrans" presStyleCnt="0"/>
      <dgm:spPr/>
    </dgm:pt>
    <dgm:pt modelId="{77B98BA3-A1BF-4259-AD4E-8F209A6DD385}" type="pres">
      <dgm:prSet presAssocID="{0B2A19E8-FB39-4153-A924-DE3E4ACCB578}" presName="node" presStyleLbl="node1" presStyleIdx="2" presStyleCnt="8" custScaleX="1283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2533ED-3743-449F-958E-38122D9894A0}" type="pres">
      <dgm:prSet presAssocID="{F19159DB-3A6B-49C2-9BD3-DFFD5F5F3EEE}" presName="sibTrans" presStyleCnt="0"/>
      <dgm:spPr/>
    </dgm:pt>
    <dgm:pt modelId="{A2D8FDE0-6CFA-4B4B-B567-2C7EC77C7649}" type="pres">
      <dgm:prSet presAssocID="{FD56EDAF-28B2-49B4-BC68-159DD07DA5B5}" presName="node" presStyleLbl="node1" presStyleIdx="3" presStyleCnt="8" custScaleX="1386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1F4063-15F2-43F4-8B83-28F33FC769F9}" type="pres">
      <dgm:prSet presAssocID="{C08E05BB-3081-434A-9504-F9DC9DD075AC}" presName="sibTrans" presStyleCnt="0"/>
      <dgm:spPr/>
    </dgm:pt>
    <dgm:pt modelId="{0B943846-2128-4EBC-8860-9CD7BF01E521}" type="pres">
      <dgm:prSet presAssocID="{80BE1DE0-92AA-4DA6-B823-9A2FA26A42B7}" presName="node" presStyleLbl="node1" presStyleIdx="4" presStyleCnt="8" custScaleX="1647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BC06AE-890C-4802-9B2A-83EEDB2B291A}" type="pres">
      <dgm:prSet presAssocID="{119DB6C6-C451-44CD-9CD3-578E21185868}" presName="sibTrans" presStyleCnt="0"/>
      <dgm:spPr/>
    </dgm:pt>
    <dgm:pt modelId="{9C3A7D9B-74C7-4C2F-9DB6-4EF2859E96C5}" type="pres">
      <dgm:prSet presAssocID="{23023035-0239-4664-B8CF-6EAF53EF35E7}" presName="node" presStyleLbl="node1" presStyleIdx="5" presStyleCnt="8" custScaleX="1291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183AB6-0DC7-48BB-8582-B12E1CE03EFC}" type="pres">
      <dgm:prSet presAssocID="{3B81F518-CE8A-412E-A651-8B2171571651}" presName="sibTrans" presStyleCnt="0"/>
      <dgm:spPr/>
    </dgm:pt>
    <dgm:pt modelId="{FE2950AF-9F48-46E5-8FEC-D6E4631DEEC5}" type="pres">
      <dgm:prSet presAssocID="{3BC4F819-1368-442F-AF7A-0038989EECEC}" presName="node" presStyleLbl="node1" presStyleIdx="6" presStyleCnt="8" custScaleX="1426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93C704-A21A-4B5A-9CE8-BE3FE8B27EF5}" type="pres">
      <dgm:prSet presAssocID="{9571DA25-0612-4E7B-BBC6-0C300113C41A}" presName="sibTrans" presStyleCnt="0"/>
      <dgm:spPr/>
    </dgm:pt>
    <dgm:pt modelId="{F70254DE-6D9B-4FB9-A179-78DDAEF0DF36}" type="pres">
      <dgm:prSet presAssocID="{B8D710C3-9900-4D84-9915-991AA38C4F2F}" presName="node" presStyleLbl="node1" presStyleIdx="7" presStyleCnt="8" custScaleX="1504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8AFE97-2937-48B6-A562-0D548E7C57B7}" srcId="{834E0D6B-B268-4C69-9BD8-88C2A001C303}" destId="{3BC4F819-1368-442F-AF7A-0038989EECEC}" srcOrd="6" destOrd="0" parTransId="{B122ABA4-AD31-4D6C-AB5D-8D166A37BE7A}" sibTransId="{9571DA25-0612-4E7B-BBC6-0C300113C41A}"/>
    <dgm:cxn modelId="{A7477535-F42F-40DA-A80E-5DF2D0A4A272}" srcId="{834E0D6B-B268-4C69-9BD8-88C2A001C303}" destId="{80BE1DE0-92AA-4DA6-B823-9A2FA26A42B7}" srcOrd="4" destOrd="0" parTransId="{49F85A33-52D3-466A-BD61-97A0F1BE57F2}" sibTransId="{119DB6C6-C451-44CD-9CD3-578E21185868}"/>
    <dgm:cxn modelId="{71C396F4-4445-4C72-8AF8-FF029C141DE4}" type="presOf" srcId="{A6DE7FEF-CD7F-4046-9A22-717B2FC4E148}" destId="{462ADEF4-7EDC-42BF-81B2-B576789C1BE4}" srcOrd="0" destOrd="0" presId="urn:microsoft.com/office/officeart/2005/8/layout/default#1"/>
    <dgm:cxn modelId="{ED27EFDB-2245-4795-9DA7-E62A569358DD}" srcId="{834E0D6B-B268-4C69-9BD8-88C2A001C303}" destId="{0B2A19E8-FB39-4153-A924-DE3E4ACCB578}" srcOrd="2" destOrd="0" parTransId="{8CD1847F-3966-482A-8600-49761C12119B}" sibTransId="{F19159DB-3A6B-49C2-9BD3-DFFD5F5F3EEE}"/>
    <dgm:cxn modelId="{A6A04A85-D68D-41AE-8515-4CD181C3ED7A}" srcId="{834E0D6B-B268-4C69-9BD8-88C2A001C303}" destId="{B8D710C3-9900-4D84-9915-991AA38C4F2F}" srcOrd="7" destOrd="0" parTransId="{E34B37B2-E3D2-431F-AB6C-1BEFAAD812B6}" sibTransId="{41A6EADD-3679-4E3A-A6C1-4BC51E6E965A}"/>
    <dgm:cxn modelId="{5AF9F08B-23F2-4740-9A7E-EA3834715608}" srcId="{834E0D6B-B268-4C69-9BD8-88C2A001C303}" destId="{FD56EDAF-28B2-49B4-BC68-159DD07DA5B5}" srcOrd="3" destOrd="0" parTransId="{D0D0B066-2117-4507-B6AF-C6F0C715D007}" sibTransId="{C08E05BB-3081-434A-9504-F9DC9DD075AC}"/>
    <dgm:cxn modelId="{5991A11D-9CE0-49FD-B50D-4CCE961A7399}" type="presOf" srcId="{FD56EDAF-28B2-49B4-BC68-159DD07DA5B5}" destId="{A2D8FDE0-6CFA-4B4B-B567-2C7EC77C7649}" srcOrd="0" destOrd="0" presId="urn:microsoft.com/office/officeart/2005/8/layout/default#1"/>
    <dgm:cxn modelId="{77E213A8-537C-4955-B10D-847127B02466}" srcId="{834E0D6B-B268-4C69-9BD8-88C2A001C303}" destId="{D024A4D0-71FC-4271-9C9B-ED01FB3B363F}" srcOrd="1" destOrd="0" parTransId="{6906DA24-9748-42DC-8E9E-B58AD93A4FE8}" sibTransId="{3BDE7534-0D32-4652-B113-5CBE201F2136}"/>
    <dgm:cxn modelId="{5C40F544-BD33-450B-B190-EE8046F23B68}" srcId="{834E0D6B-B268-4C69-9BD8-88C2A001C303}" destId="{23023035-0239-4664-B8CF-6EAF53EF35E7}" srcOrd="5" destOrd="0" parTransId="{E7354CDE-F028-4483-B21C-A80E32420752}" sibTransId="{3B81F518-CE8A-412E-A651-8B2171571651}"/>
    <dgm:cxn modelId="{0FDF0C71-41A5-453A-9F40-B157F75D605F}" srcId="{834E0D6B-B268-4C69-9BD8-88C2A001C303}" destId="{A6DE7FEF-CD7F-4046-9A22-717B2FC4E148}" srcOrd="0" destOrd="0" parTransId="{63127B86-7008-4485-9CB4-DCC1CE507821}" sibTransId="{D5173020-0B90-42D1-B236-0E79C29BE883}"/>
    <dgm:cxn modelId="{291B6B14-BCA2-49DD-9D81-109072A71698}" type="presOf" srcId="{80BE1DE0-92AA-4DA6-B823-9A2FA26A42B7}" destId="{0B943846-2128-4EBC-8860-9CD7BF01E521}" srcOrd="0" destOrd="0" presId="urn:microsoft.com/office/officeart/2005/8/layout/default#1"/>
    <dgm:cxn modelId="{9D6D19AE-3057-4C10-9BBC-75235F2DE247}" type="presOf" srcId="{B8D710C3-9900-4D84-9915-991AA38C4F2F}" destId="{F70254DE-6D9B-4FB9-A179-78DDAEF0DF36}" srcOrd="0" destOrd="0" presId="urn:microsoft.com/office/officeart/2005/8/layout/default#1"/>
    <dgm:cxn modelId="{EBCE8FBB-0BE4-47AB-B462-C353DDFA7E99}" type="presOf" srcId="{0B2A19E8-FB39-4153-A924-DE3E4ACCB578}" destId="{77B98BA3-A1BF-4259-AD4E-8F209A6DD385}" srcOrd="0" destOrd="0" presId="urn:microsoft.com/office/officeart/2005/8/layout/default#1"/>
    <dgm:cxn modelId="{B88FCE48-B870-4A7A-9074-34116B27CA9B}" type="presOf" srcId="{834E0D6B-B268-4C69-9BD8-88C2A001C303}" destId="{3B576FDA-485F-4E8D-94E9-86FF3F8021DD}" srcOrd="0" destOrd="0" presId="urn:microsoft.com/office/officeart/2005/8/layout/default#1"/>
    <dgm:cxn modelId="{741290D9-7BEC-4286-B73A-DB7F52DCB944}" type="presOf" srcId="{D024A4D0-71FC-4271-9C9B-ED01FB3B363F}" destId="{F03C2B35-1471-4156-B265-1F93748C5C63}" srcOrd="0" destOrd="0" presId="urn:microsoft.com/office/officeart/2005/8/layout/default#1"/>
    <dgm:cxn modelId="{F87E1D71-76CD-4D79-B986-2215B6EB0032}" type="presOf" srcId="{3BC4F819-1368-442F-AF7A-0038989EECEC}" destId="{FE2950AF-9F48-46E5-8FEC-D6E4631DEEC5}" srcOrd="0" destOrd="0" presId="urn:microsoft.com/office/officeart/2005/8/layout/default#1"/>
    <dgm:cxn modelId="{54B2EBC0-E61D-488C-8F83-DA89ADD9AA1E}" type="presOf" srcId="{23023035-0239-4664-B8CF-6EAF53EF35E7}" destId="{9C3A7D9B-74C7-4C2F-9DB6-4EF2859E96C5}" srcOrd="0" destOrd="0" presId="urn:microsoft.com/office/officeart/2005/8/layout/default#1"/>
    <dgm:cxn modelId="{F19DF429-1C7F-460B-9E38-89CFB49CEE67}" type="presParOf" srcId="{3B576FDA-485F-4E8D-94E9-86FF3F8021DD}" destId="{462ADEF4-7EDC-42BF-81B2-B576789C1BE4}" srcOrd="0" destOrd="0" presId="urn:microsoft.com/office/officeart/2005/8/layout/default#1"/>
    <dgm:cxn modelId="{C0AA42D1-53E5-4C56-9268-DF3EC7742D20}" type="presParOf" srcId="{3B576FDA-485F-4E8D-94E9-86FF3F8021DD}" destId="{BEE51E7E-4E8F-4A83-A1DD-1F64C744089F}" srcOrd="1" destOrd="0" presId="urn:microsoft.com/office/officeart/2005/8/layout/default#1"/>
    <dgm:cxn modelId="{1241CA57-973A-4770-84F0-83B01ABCD1F3}" type="presParOf" srcId="{3B576FDA-485F-4E8D-94E9-86FF3F8021DD}" destId="{F03C2B35-1471-4156-B265-1F93748C5C63}" srcOrd="2" destOrd="0" presId="urn:microsoft.com/office/officeart/2005/8/layout/default#1"/>
    <dgm:cxn modelId="{8BEBC0ED-A220-421A-9C6B-C7B48EC1FA79}" type="presParOf" srcId="{3B576FDA-485F-4E8D-94E9-86FF3F8021DD}" destId="{E9F4252C-0053-47F3-A068-C49884F81142}" srcOrd="3" destOrd="0" presId="urn:microsoft.com/office/officeart/2005/8/layout/default#1"/>
    <dgm:cxn modelId="{657CFD86-A7D0-4528-8CFF-B7A09C688AFC}" type="presParOf" srcId="{3B576FDA-485F-4E8D-94E9-86FF3F8021DD}" destId="{77B98BA3-A1BF-4259-AD4E-8F209A6DD385}" srcOrd="4" destOrd="0" presId="urn:microsoft.com/office/officeart/2005/8/layout/default#1"/>
    <dgm:cxn modelId="{FBF6FE60-2553-4388-B8F2-57604342CC16}" type="presParOf" srcId="{3B576FDA-485F-4E8D-94E9-86FF3F8021DD}" destId="{2C2533ED-3743-449F-958E-38122D9894A0}" srcOrd="5" destOrd="0" presId="urn:microsoft.com/office/officeart/2005/8/layout/default#1"/>
    <dgm:cxn modelId="{96C32C8E-9602-4A66-AD32-EC0AF7CCEA7C}" type="presParOf" srcId="{3B576FDA-485F-4E8D-94E9-86FF3F8021DD}" destId="{A2D8FDE0-6CFA-4B4B-B567-2C7EC77C7649}" srcOrd="6" destOrd="0" presId="urn:microsoft.com/office/officeart/2005/8/layout/default#1"/>
    <dgm:cxn modelId="{00E807EA-7814-4285-915C-795886CB6695}" type="presParOf" srcId="{3B576FDA-485F-4E8D-94E9-86FF3F8021DD}" destId="{F01F4063-15F2-43F4-8B83-28F33FC769F9}" srcOrd="7" destOrd="0" presId="urn:microsoft.com/office/officeart/2005/8/layout/default#1"/>
    <dgm:cxn modelId="{754F6B05-D0F1-41C3-8676-AD1CD02BB05F}" type="presParOf" srcId="{3B576FDA-485F-4E8D-94E9-86FF3F8021DD}" destId="{0B943846-2128-4EBC-8860-9CD7BF01E521}" srcOrd="8" destOrd="0" presId="urn:microsoft.com/office/officeart/2005/8/layout/default#1"/>
    <dgm:cxn modelId="{DBFFBDB9-CC49-4065-9D79-D9D5B4A394B7}" type="presParOf" srcId="{3B576FDA-485F-4E8D-94E9-86FF3F8021DD}" destId="{7FBC06AE-890C-4802-9B2A-83EEDB2B291A}" srcOrd="9" destOrd="0" presId="urn:microsoft.com/office/officeart/2005/8/layout/default#1"/>
    <dgm:cxn modelId="{9837DF3C-8BC7-44D3-843B-0C60CC282D31}" type="presParOf" srcId="{3B576FDA-485F-4E8D-94E9-86FF3F8021DD}" destId="{9C3A7D9B-74C7-4C2F-9DB6-4EF2859E96C5}" srcOrd="10" destOrd="0" presId="urn:microsoft.com/office/officeart/2005/8/layout/default#1"/>
    <dgm:cxn modelId="{0E44BBD4-5F19-4E15-BAD7-EEDE3B821F16}" type="presParOf" srcId="{3B576FDA-485F-4E8D-94E9-86FF3F8021DD}" destId="{3D183AB6-0DC7-48BB-8582-B12E1CE03EFC}" srcOrd="11" destOrd="0" presId="urn:microsoft.com/office/officeart/2005/8/layout/default#1"/>
    <dgm:cxn modelId="{F4E327AF-D926-4219-80F8-949C23408C07}" type="presParOf" srcId="{3B576FDA-485F-4E8D-94E9-86FF3F8021DD}" destId="{FE2950AF-9F48-46E5-8FEC-D6E4631DEEC5}" srcOrd="12" destOrd="0" presId="urn:microsoft.com/office/officeart/2005/8/layout/default#1"/>
    <dgm:cxn modelId="{B5E890DD-DAC0-4ECC-9D68-055FEF83D96B}" type="presParOf" srcId="{3B576FDA-485F-4E8D-94E9-86FF3F8021DD}" destId="{2693C704-A21A-4B5A-9CE8-BE3FE8B27EF5}" srcOrd="13" destOrd="0" presId="urn:microsoft.com/office/officeart/2005/8/layout/default#1"/>
    <dgm:cxn modelId="{6892D980-5711-41C0-872B-78C917443C0A}" type="presParOf" srcId="{3B576FDA-485F-4E8D-94E9-86FF3F8021DD}" destId="{F70254DE-6D9B-4FB9-A179-78DDAEF0DF36}" srcOrd="1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CDD879-94B7-47AA-8952-819BDC08171F}" type="doc">
      <dgm:prSet loTypeId="urn:microsoft.com/office/officeart/2005/8/layout/default#2" loCatId="list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B0F2F20E-ACAA-4BDC-AD8B-2A00C8077C0F}">
      <dgm:prSet phldrT="[Текст]"/>
      <dgm:spPr/>
      <dgm:t>
        <a:bodyPr/>
        <a:lstStyle/>
        <a:p>
          <a:r>
            <a:rPr lang="ru-RU" dirty="0" err="1"/>
            <a:t>довірлива</a:t>
          </a:r>
          <a:r>
            <a:rPr lang="ru-RU" dirty="0"/>
            <a:t> </a:t>
          </a:r>
          <a:r>
            <a:rPr lang="ru-RU" dirty="0" err="1"/>
            <a:t>бесіда</a:t>
          </a:r>
          <a:r>
            <a:rPr lang="ru-RU" dirty="0"/>
            <a:t>;</a:t>
          </a:r>
          <a:endParaRPr lang="en-US" dirty="0"/>
        </a:p>
      </dgm:t>
    </dgm:pt>
    <dgm:pt modelId="{92B09B89-F6F3-490D-8043-C12A10BD1D93}" type="parTrans" cxnId="{0EF4D091-89D0-4F31-8367-14CDE1202586}">
      <dgm:prSet/>
      <dgm:spPr/>
      <dgm:t>
        <a:bodyPr/>
        <a:lstStyle/>
        <a:p>
          <a:endParaRPr lang="en-US"/>
        </a:p>
      </dgm:t>
    </dgm:pt>
    <dgm:pt modelId="{B8819C3A-63C5-421B-B0F7-0FB96D030B23}" type="sibTrans" cxnId="{0EF4D091-89D0-4F31-8367-14CDE1202586}">
      <dgm:prSet/>
      <dgm:spPr/>
      <dgm:t>
        <a:bodyPr/>
        <a:lstStyle/>
        <a:p>
          <a:endParaRPr lang="en-US"/>
        </a:p>
      </dgm:t>
    </dgm:pt>
    <dgm:pt modelId="{2FCBC7F1-09DB-492D-83E3-1311C12EB942}">
      <dgm:prSet/>
      <dgm:spPr/>
      <dgm:t>
        <a:bodyPr/>
        <a:lstStyle/>
        <a:p>
          <a:r>
            <a:rPr lang="ru-RU"/>
            <a:t>вивчаємо теоретичний потенціал випускника вузу;</a:t>
          </a:r>
          <a:endParaRPr lang="en-US"/>
        </a:p>
      </dgm:t>
    </dgm:pt>
    <dgm:pt modelId="{11839167-A570-4E29-9A91-98FC4C7F95F1}" type="parTrans" cxnId="{A467722A-CE46-477F-BDFD-B3C3A81421BB}">
      <dgm:prSet/>
      <dgm:spPr/>
      <dgm:t>
        <a:bodyPr/>
        <a:lstStyle/>
        <a:p>
          <a:endParaRPr lang="en-US"/>
        </a:p>
      </dgm:t>
    </dgm:pt>
    <dgm:pt modelId="{D24B0EE8-73C1-4538-BC9B-6355A12E0A51}" type="sibTrans" cxnId="{A467722A-CE46-477F-BDFD-B3C3A81421BB}">
      <dgm:prSet/>
      <dgm:spPr/>
      <dgm:t>
        <a:bodyPr/>
        <a:lstStyle/>
        <a:p>
          <a:endParaRPr lang="en-US"/>
        </a:p>
      </dgm:t>
    </dgm:pt>
    <dgm:pt modelId="{EE9439A5-044F-43FD-BA05-96734957301B}">
      <dgm:prSet/>
      <dgm:spPr/>
      <dgm:t>
        <a:bodyPr/>
        <a:lstStyle/>
        <a:p>
          <a:r>
            <a:rPr lang="ru-RU"/>
            <a:t>складаємо індивідуальний план роботи;</a:t>
          </a:r>
          <a:endParaRPr lang="en-US"/>
        </a:p>
      </dgm:t>
    </dgm:pt>
    <dgm:pt modelId="{D9298F99-5619-4C9F-9F09-E4D5199122E9}" type="parTrans" cxnId="{245AF97E-094E-4786-A715-19A293EA28FE}">
      <dgm:prSet/>
      <dgm:spPr/>
      <dgm:t>
        <a:bodyPr/>
        <a:lstStyle/>
        <a:p>
          <a:endParaRPr lang="en-US"/>
        </a:p>
      </dgm:t>
    </dgm:pt>
    <dgm:pt modelId="{F7B87778-E532-401B-AF6A-991839A56E31}" type="sibTrans" cxnId="{245AF97E-094E-4786-A715-19A293EA28FE}">
      <dgm:prSet/>
      <dgm:spPr/>
      <dgm:t>
        <a:bodyPr/>
        <a:lstStyle/>
        <a:p>
          <a:endParaRPr lang="en-US"/>
        </a:p>
      </dgm:t>
    </dgm:pt>
    <dgm:pt modelId="{248EAC22-E644-4696-9809-ADA93A985441}">
      <dgm:prSet/>
      <dgm:spPr/>
      <dgm:t>
        <a:bodyPr/>
        <a:lstStyle/>
        <a:p>
          <a:r>
            <a:rPr lang="ru-RU"/>
            <a:t>відвідування уроків наставниками та колегами;</a:t>
          </a:r>
          <a:endParaRPr lang="en-US"/>
        </a:p>
      </dgm:t>
    </dgm:pt>
    <dgm:pt modelId="{3BB1243A-1F3B-4BBE-9415-EB1A933BD7EE}" type="parTrans" cxnId="{00DEDE02-9047-4A64-B13E-3F84F8E675E2}">
      <dgm:prSet/>
      <dgm:spPr/>
      <dgm:t>
        <a:bodyPr/>
        <a:lstStyle/>
        <a:p>
          <a:endParaRPr lang="en-US"/>
        </a:p>
      </dgm:t>
    </dgm:pt>
    <dgm:pt modelId="{FD72E557-B736-4250-9C31-93BFFD619CA9}" type="sibTrans" cxnId="{00DEDE02-9047-4A64-B13E-3F84F8E675E2}">
      <dgm:prSet/>
      <dgm:spPr/>
      <dgm:t>
        <a:bodyPr/>
        <a:lstStyle/>
        <a:p>
          <a:endParaRPr lang="en-US"/>
        </a:p>
      </dgm:t>
    </dgm:pt>
    <dgm:pt modelId="{C22CD1DA-FFB8-4B30-8F18-3BB4112E5198}">
      <dgm:prSet/>
      <dgm:spPr/>
      <dgm:t>
        <a:bodyPr/>
        <a:lstStyle/>
        <a:p>
          <a:r>
            <a:rPr lang="ru-RU"/>
            <a:t>спостереження та аналіз уроків учителів-початківців;</a:t>
          </a:r>
          <a:endParaRPr lang="en-US"/>
        </a:p>
      </dgm:t>
    </dgm:pt>
    <dgm:pt modelId="{626B5835-8D9F-41AC-ABBD-A0A9C3D20BE1}" type="parTrans" cxnId="{AF046B9A-DAA0-4D3A-BC9E-D708A811D42C}">
      <dgm:prSet/>
      <dgm:spPr/>
      <dgm:t>
        <a:bodyPr/>
        <a:lstStyle/>
        <a:p>
          <a:endParaRPr lang="en-US"/>
        </a:p>
      </dgm:t>
    </dgm:pt>
    <dgm:pt modelId="{E2A0A971-2209-4CA3-B5D8-ED797799C04E}" type="sibTrans" cxnId="{AF046B9A-DAA0-4D3A-BC9E-D708A811D42C}">
      <dgm:prSet/>
      <dgm:spPr/>
      <dgm:t>
        <a:bodyPr/>
        <a:lstStyle/>
        <a:p>
          <a:endParaRPr lang="en-US"/>
        </a:p>
      </dgm:t>
    </dgm:pt>
    <dgm:pt modelId="{C1ADC3CC-9B17-497A-B6C4-E56C8A4C1F25}">
      <dgm:prSet/>
      <dgm:spPr/>
      <dgm:t>
        <a:bodyPr/>
        <a:lstStyle/>
        <a:p>
          <a:r>
            <a:rPr lang="ru-RU"/>
            <a:t>тематичні пам’ятки, поради.</a:t>
          </a:r>
          <a:endParaRPr lang="en-US"/>
        </a:p>
      </dgm:t>
    </dgm:pt>
    <dgm:pt modelId="{CF0D3243-9990-4F82-B035-2942150E041C}" type="parTrans" cxnId="{C80C217A-8165-4E99-BEA3-28184000BA92}">
      <dgm:prSet/>
      <dgm:spPr/>
      <dgm:t>
        <a:bodyPr/>
        <a:lstStyle/>
        <a:p>
          <a:endParaRPr lang="en-US"/>
        </a:p>
      </dgm:t>
    </dgm:pt>
    <dgm:pt modelId="{17361A2C-6449-46F1-85AC-A5CA7E0FA505}" type="sibTrans" cxnId="{C80C217A-8165-4E99-BEA3-28184000BA92}">
      <dgm:prSet/>
      <dgm:spPr/>
      <dgm:t>
        <a:bodyPr/>
        <a:lstStyle/>
        <a:p>
          <a:endParaRPr lang="en-US"/>
        </a:p>
      </dgm:t>
    </dgm:pt>
    <dgm:pt modelId="{B6B0C3A3-8717-4048-AFB5-E33DE2F8D130}" type="pres">
      <dgm:prSet presAssocID="{42CDD879-94B7-47AA-8952-819BDC08171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1569577-2AA0-4443-918F-2735D0447EA3}" type="pres">
      <dgm:prSet presAssocID="{B0F2F20E-ACAA-4BDC-AD8B-2A00C8077C0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C53CEF-5BB5-49C1-8CB6-B43381C6A8F9}" type="pres">
      <dgm:prSet presAssocID="{B8819C3A-63C5-421B-B0F7-0FB96D030B23}" presName="sibTrans" presStyleCnt="0"/>
      <dgm:spPr/>
    </dgm:pt>
    <dgm:pt modelId="{85940C32-EADE-4836-989C-14A0B898FD1A}" type="pres">
      <dgm:prSet presAssocID="{2FCBC7F1-09DB-492D-83E3-1311C12EB94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519189-B8BB-4D52-9E56-A50105D6151D}" type="pres">
      <dgm:prSet presAssocID="{D24B0EE8-73C1-4538-BC9B-6355A12E0A51}" presName="sibTrans" presStyleCnt="0"/>
      <dgm:spPr/>
    </dgm:pt>
    <dgm:pt modelId="{58C78D79-3F86-4A34-B29C-4CF3F16FF846}" type="pres">
      <dgm:prSet presAssocID="{EE9439A5-044F-43FD-BA05-96734957301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002D47-1F0A-4600-821D-122B578398AE}" type="pres">
      <dgm:prSet presAssocID="{F7B87778-E532-401B-AF6A-991839A56E31}" presName="sibTrans" presStyleCnt="0"/>
      <dgm:spPr/>
    </dgm:pt>
    <dgm:pt modelId="{FDE60762-CD71-4A39-BB02-403232E4A0C4}" type="pres">
      <dgm:prSet presAssocID="{248EAC22-E644-4696-9809-ADA93A98544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A54D31-7311-45B2-8D55-A03CC1893E30}" type="pres">
      <dgm:prSet presAssocID="{FD72E557-B736-4250-9C31-93BFFD619CA9}" presName="sibTrans" presStyleCnt="0"/>
      <dgm:spPr/>
    </dgm:pt>
    <dgm:pt modelId="{44D29912-054F-416C-825A-ECA2D3707393}" type="pres">
      <dgm:prSet presAssocID="{C22CD1DA-FFB8-4B30-8F18-3BB4112E519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1915E2-C5B6-4C6F-93BA-A277161AC5F2}" type="pres">
      <dgm:prSet presAssocID="{E2A0A971-2209-4CA3-B5D8-ED797799C04E}" presName="sibTrans" presStyleCnt="0"/>
      <dgm:spPr/>
    </dgm:pt>
    <dgm:pt modelId="{E4BAF417-A199-4316-B519-1BB66326C44A}" type="pres">
      <dgm:prSet presAssocID="{C1ADC3CC-9B17-497A-B6C4-E56C8A4C1F2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0C217A-8165-4E99-BEA3-28184000BA92}" srcId="{42CDD879-94B7-47AA-8952-819BDC08171F}" destId="{C1ADC3CC-9B17-497A-B6C4-E56C8A4C1F25}" srcOrd="5" destOrd="0" parTransId="{CF0D3243-9990-4F82-B035-2942150E041C}" sibTransId="{17361A2C-6449-46F1-85AC-A5CA7E0FA505}"/>
    <dgm:cxn modelId="{0EF4D091-89D0-4F31-8367-14CDE1202586}" srcId="{42CDD879-94B7-47AA-8952-819BDC08171F}" destId="{B0F2F20E-ACAA-4BDC-AD8B-2A00C8077C0F}" srcOrd="0" destOrd="0" parTransId="{92B09B89-F6F3-490D-8043-C12A10BD1D93}" sibTransId="{B8819C3A-63C5-421B-B0F7-0FB96D030B23}"/>
    <dgm:cxn modelId="{2B9B1A70-5913-4F2C-B14F-B5036B7439E8}" type="presOf" srcId="{2FCBC7F1-09DB-492D-83E3-1311C12EB942}" destId="{85940C32-EADE-4836-989C-14A0B898FD1A}" srcOrd="0" destOrd="0" presId="urn:microsoft.com/office/officeart/2005/8/layout/default#2"/>
    <dgm:cxn modelId="{245AF97E-094E-4786-A715-19A293EA28FE}" srcId="{42CDD879-94B7-47AA-8952-819BDC08171F}" destId="{EE9439A5-044F-43FD-BA05-96734957301B}" srcOrd="2" destOrd="0" parTransId="{D9298F99-5619-4C9F-9F09-E4D5199122E9}" sibTransId="{F7B87778-E532-401B-AF6A-991839A56E31}"/>
    <dgm:cxn modelId="{A3E756F1-3F9A-4F31-ACA7-280657FF13D6}" type="presOf" srcId="{C1ADC3CC-9B17-497A-B6C4-E56C8A4C1F25}" destId="{E4BAF417-A199-4316-B519-1BB66326C44A}" srcOrd="0" destOrd="0" presId="urn:microsoft.com/office/officeart/2005/8/layout/default#2"/>
    <dgm:cxn modelId="{433E3736-199C-4522-979E-5EC520AE9008}" type="presOf" srcId="{B0F2F20E-ACAA-4BDC-AD8B-2A00C8077C0F}" destId="{81569577-2AA0-4443-918F-2735D0447EA3}" srcOrd="0" destOrd="0" presId="urn:microsoft.com/office/officeart/2005/8/layout/default#2"/>
    <dgm:cxn modelId="{415E25C5-0974-4623-AE22-C83A8DAEBE52}" type="presOf" srcId="{EE9439A5-044F-43FD-BA05-96734957301B}" destId="{58C78D79-3F86-4A34-B29C-4CF3F16FF846}" srcOrd="0" destOrd="0" presId="urn:microsoft.com/office/officeart/2005/8/layout/default#2"/>
    <dgm:cxn modelId="{A467722A-CE46-477F-BDFD-B3C3A81421BB}" srcId="{42CDD879-94B7-47AA-8952-819BDC08171F}" destId="{2FCBC7F1-09DB-492D-83E3-1311C12EB942}" srcOrd="1" destOrd="0" parTransId="{11839167-A570-4E29-9A91-98FC4C7F95F1}" sibTransId="{D24B0EE8-73C1-4538-BC9B-6355A12E0A51}"/>
    <dgm:cxn modelId="{AF046B9A-DAA0-4D3A-BC9E-D708A811D42C}" srcId="{42CDD879-94B7-47AA-8952-819BDC08171F}" destId="{C22CD1DA-FFB8-4B30-8F18-3BB4112E5198}" srcOrd="4" destOrd="0" parTransId="{626B5835-8D9F-41AC-ABBD-A0A9C3D20BE1}" sibTransId="{E2A0A971-2209-4CA3-B5D8-ED797799C04E}"/>
    <dgm:cxn modelId="{03333E77-908F-4B58-9D01-C76F79521DB0}" type="presOf" srcId="{42CDD879-94B7-47AA-8952-819BDC08171F}" destId="{B6B0C3A3-8717-4048-AFB5-E33DE2F8D130}" srcOrd="0" destOrd="0" presId="urn:microsoft.com/office/officeart/2005/8/layout/default#2"/>
    <dgm:cxn modelId="{E11F0F27-F2DE-47F7-B196-A6D834E598E0}" type="presOf" srcId="{248EAC22-E644-4696-9809-ADA93A985441}" destId="{FDE60762-CD71-4A39-BB02-403232E4A0C4}" srcOrd="0" destOrd="0" presId="urn:microsoft.com/office/officeart/2005/8/layout/default#2"/>
    <dgm:cxn modelId="{00DEDE02-9047-4A64-B13E-3F84F8E675E2}" srcId="{42CDD879-94B7-47AA-8952-819BDC08171F}" destId="{248EAC22-E644-4696-9809-ADA93A985441}" srcOrd="3" destOrd="0" parTransId="{3BB1243A-1F3B-4BBE-9415-EB1A933BD7EE}" sibTransId="{FD72E557-B736-4250-9C31-93BFFD619CA9}"/>
    <dgm:cxn modelId="{4B173967-5DDC-44EE-9A9E-19276DCF70D0}" type="presOf" srcId="{C22CD1DA-FFB8-4B30-8F18-3BB4112E5198}" destId="{44D29912-054F-416C-825A-ECA2D3707393}" srcOrd="0" destOrd="0" presId="urn:microsoft.com/office/officeart/2005/8/layout/default#2"/>
    <dgm:cxn modelId="{DC515700-3E6F-4CBD-9EA6-F59FD1F489E0}" type="presParOf" srcId="{B6B0C3A3-8717-4048-AFB5-E33DE2F8D130}" destId="{81569577-2AA0-4443-918F-2735D0447EA3}" srcOrd="0" destOrd="0" presId="urn:microsoft.com/office/officeart/2005/8/layout/default#2"/>
    <dgm:cxn modelId="{047715CD-0B41-4329-A663-56C86072B26D}" type="presParOf" srcId="{B6B0C3A3-8717-4048-AFB5-E33DE2F8D130}" destId="{3CC53CEF-5BB5-49C1-8CB6-B43381C6A8F9}" srcOrd="1" destOrd="0" presId="urn:microsoft.com/office/officeart/2005/8/layout/default#2"/>
    <dgm:cxn modelId="{357D3576-62EE-4FB7-8B7F-981539E9C3B2}" type="presParOf" srcId="{B6B0C3A3-8717-4048-AFB5-E33DE2F8D130}" destId="{85940C32-EADE-4836-989C-14A0B898FD1A}" srcOrd="2" destOrd="0" presId="urn:microsoft.com/office/officeart/2005/8/layout/default#2"/>
    <dgm:cxn modelId="{8897C497-20AE-43B3-8A8F-58DB4071EF8C}" type="presParOf" srcId="{B6B0C3A3-8717-4048-AFB5-E33DE2F8D130}" destId="{B9519189-B8BB-4D52-9E56-A50105D6151D}" srcOrd="3" destOrd="0" presId="urn:microsoft.com/office/officeart/2005/8/layout/default#2"/>
    <dgm:cxn modelId="{BBD77ECD-FCC9-4A8E-B004-2C29EAF7F001}" type="presParOf" srcId="{B6B0C3A3-8717-4048-AFB5-E33DE2F8D130}" destId="{58C78D79-3F86-4A34-B29C-4CF3F16FF846}" srcOrd="4" destOrd="0" presId="urn:microsoft.com/office/officeart/2005/8/layout/default#2"/>
    <dgm:cxn modelId="{915EFDD0-62CE-4D7B-AA21-283FF82EE06B}" type="presParOf" srcId="{B6B0C3A3-8717-4048-AFB5-E33DE2F8D130}" destId="{B8002D47-1F0A-4600-821D-122B578398AE}" srcOrd="5" destOrd="0" presId="urn:microsoft.com/office/officeart/2005/8/layout/default#2"/>
    <dgm:cxn modelId="{321FDC75-7BE2-4B82-AE30-5422261A0C66}" type="presParOf" srcId="{B6B0C3A3-8717-4048-AFB5-E33DE2F8D130}" destId="{FDE60762-CD71-4A39-BB02-403232E4A0C4}" srcOrd="6" destOrd="0" presId="urn:microsoft.com/office/officeart/2005/8/layout/default#2"/>
    <dgm:cxn modelId="{AF670A4C-9E7E-450E-8CA3-44053EC4FE16}" type="presParOf" srcId="{B6B0C3A3-8717-4048-AFB5-E33DE2F8D130}" destId="{04A54D31-7311-45B2-8D55-A03CC1893E30}" srcOrd="7" destOrd="0" presId="urn:microsoft.com/office/officeart/2005/8/layout/default#2"/>
    <dgm:cxn modelId="{1F178911-1580-4300-A9D8-17C895F83E45}" type="presParOf" srcId="{B6B0C3A3-8717-4048-AFB5-E33DE2F8D130}" destId="{44D29912-054F-416C-825A-ECA2D3707393}" srcOrd="8" destOrd="0" presId="urn:microsoft.com/office/officeart/2005/8/layout/default#2"/>
    <dgm:cxn modelId="{29CBCAB3-1B67-4BF3-9358-D8C8E8295C00}" type="presParOf" srcId="{B6B0C3A3-8717-4048-AFB5-E33DE2F8D130}" destId="{0C1915E2-C5B6-4C6F-93BA-A277161AC5F2}" srcOrd="9" destOrd="0" presId="urn:microsoft.com/office/officeart/2005/8/layout/default#2"/>
    <dgm:cxn modelId="{FC3D9BE9-8839-46B4-9C89-063C200D4910}" type="presParOf" srcId="{B6B0C3A3-8717-4048-AFB5-E33DE2F8D130}" destId="{E4BAF417-A199-4316-B519-1BB66326C44A}" srcOrd="1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8DF57D-2EC8-4700-A565-B6FDA470EF00}" type="doc">
      <dgm:prSet loTypeId="urn:microsoft.com/office/officeart/2005/8/layout/hierarchy4" loCatId="relationship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C82A56FA-7D87-44FD-B713-4E041315D01A}">
      <dgm:prSet phldrT="[Текст]"/>
      <dgm:spPr/>
      <dgm:t>
        <a:bodyPr/>
        <a:lstStyle/>
        <a:p>
          <a:r>
            <a:rPr lang="uk-UA" b="1" cap="none" spc="0" dirty="0">
              <a:ln w="10541" cmpd="sng">
                <a:prstDash val="solid"/>
              </a:ln>
              <a:effectLst/>
            </a:rPr>
            <a:t>Форми роботи</a:t>
          </a:r>
          <a:endParaRPr lang="ru-RU" b="1" cap="none" spc="0" dirty="0">
            <a:ln w="10541" cmpd="sng">
              <a:prstDash val="solid"/>
            </a:ln>
            <a:effectLst/>
          </a:endParaRPr>
        </a:p>
      </dgm:t>
    </dgm:pt>
    <dgm:pt modelId="{4EFBC0C2-148D-4878-B21B-6F7E967ADD73}" type="parTrans" cxnId="{2BEC63CF-0314-463E-8F44-FC34D984AF12}">
      <dgm:prSet/>
      <dgm:spPr/>
      <dgm:t>
        <a:bodyPr/>
        <a:lstStyle/>
        <a:p>
          <a:endParaRPr lang="ru-RU"/>
        </a:p>
      </dgm:t>
    </dgm:pt>
    <dgm:pt modelId="{DA67B92D-DA50-4AE0-9C7F-070DA9A36037}" type="sibTrans" cxnId="{2BEC63CF-0314-463E-8F44-FC34D984AF12}">
      <dgm:prSet/>
      <dgm:spPr/>
      <dgm:t>
        <a:bodyPr/>
        <a:lstStyle/>
        <a:p>
          <a:endParaRPr lang="ru-RU"/>
        </a:p>
      </dgm:t>
    </dgm:pt>
    <dgm:pt modelId="{AA18F18E-DFB4-474B-841B-4D1AADFD6D0A}">
      <dgm:prSet phldrT="[Текст]"/>
      <dgm:spPr/>
      <dgm:t>
        <a:bodyPr/>
        <a:lstStyle/>
        <a:p>
          <a:r>
            <a:rPr lang="uk-UA" b="0" cap="none" spc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Колективні</a:t>
          </a:r>
          <a:endParaRPr lang="ru-RU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F091FE4-D321-4544-BD7A-4AB1EEB39705}" type="parTrans" cxnId="{C3375787-EBB8-49C8-AB02-036E48714B53}">
      <dgm:prSet/>
      <dgm:spPr/>
      <dgm:t>
        <a:bodyPr/>
        <a:lstStyle/>
        <a:p>
          <a:endParaRPr lang="ru-RU"/>
        </a:p>
      </dgm:t>
    </dgm:pt>
    <dgm:pt modelId="{BE532819-0E1A-43F6-A67E-753FC2AA4E62}" type="sibTrans" cxnId="{C3375787-EBB8-49C8-AB02-036E48714B53}">
      <dgm:prSet/>
      <dgm:spPr/>
      <dgm:t>
        <a:bodyPr/>
        <a:lstStyle/>
        <a:p>
          <a:endParaRPr lang="ru-RU"/>
        </a:p>
      </dgm:t>
    </dgm:pt>
    <dgm:pt modelId="{244FFD41-9BB3-4992-9139-C22A1A2B44AF}">
      <dgm:prSet phldrT="[Текст]"/>
      <dgm:spPr/>
      <dgm:t>
        <a:bodyPr/>
        <a:lstStyle/>
        <a:p>
          <a:r>
            <a:rPr lang="uk-UA" dirty="0" err="1"/>
            <a:t>-Методичні</a:t>
          </a:r>
          <a:r>
            <a:rPr lang="uk-UA" dirty="0"/>
            <a:t> об</a:t>
          </a:r>
          <a:r>
            <a:rPr lang="en-US" dirty="0"/>
            <a:t>’</a:t>
          </a:r>
          <a:r>
            <a:rPr lang="uk-UA" dirty="0"/>
            <a:t>єднання,</a:t>
          </a:r>
        </a:p>
        <a:p>
          <a:r>
            <a:rPr lang="uk-UA" dirty="0"/>
            <a:t> </a:t>
          </a:r>
          <a:r>
            <a:rPr lang="uk-UA" dirty="0" err="1"/>
            <a:t>-методичні</a:t>
          </a:r>
          <a:r>
            <a:rPr lang="uk-UA" dirty="0"/>
            <a:t> наради,</a:t>
          </a:r>
        </a:p>
        <a:p>
          <a:r>
            <a:rPr lang="uk-UA" dirty="0" err="1"/>
            <a:t>-педагогічні</a:t>
          </a:r>
          <a:r>
            <a:rPr lang="uk-UA" dirty="0"/>
            <a:t> семінари,</a:t>
          </a:r>
        </a:p>
        <a:p>
          <a:r>
            <a:rPr lang="uk-UA" dirty="0"/>
            <a:t>- семінари-практикуми </a:t>
          </a:r>
          <a:endParaRPr lang="ru-RU" dirty="0"/>
        </a:p>
      </dgm:t>
    </dgm:pt>
    <dgm:pt modelId="{7C1BBDD2-0000-4D7F-92E5-EABD9029DBA5}" type="parTrans" cxnId="{C6CE06AC-42A1-4796-9205-A67E6B1EA824}">
      <dgm:prSet/>
      <dgm:spPr/>
      <dgm:t>
        <a:bodyPr/>
        <a:lstStyle/>
        <a:p>
          <a:endParaRPr lang="ru-RU"/>
        </a:p>
      </dgm:t>
    </dgm:pt>
    <dgm:pt modelId="{1EA2BAD8-3551-42CD-8FA6-1C3823625D4C}" type="sibTrans" cxnId="{C6CE06AC-42A1-4796-9205-A67E6B1EA824}">
      <dgm:prSet/>
      <dgm:spPr/>
      <dgm:t>
        <a:bodyPr/>
        <a:lstStyle/>
        <a:p>
          <a:endParaRPr lang="ru-RU"/>
        </a:p>
      </dgm:t>
    </dgm:pt>
    <dgm:pt modelId="{E2D8EA6F-F007-4C4E-B51C-27DD6B607E9F}">
      <dgm:prSet phldrT="[Текст]"/>
      <dgm:spPr/>
      <dgm:t>
        <a:bodyPr/>
        <a:lstStyle/>
        <a:p>
          <a:r>
            <a:rPr lang="uk-UA" dirty="0" err="1"/>
            <a:t>-Школа</a:t>
          </a:r>
          <a:r>
            <a:rPr lang="uk-UA" dirty="0"/>
            <a:t> </a:t>
          </a:r>
        </a:p>
        <a:p>
          <a:r>
            <a:rPr lang="uk-UA" dirty="0"/>
            <a:t>Молодого вчителя,</a:t>
          </a:r>
        </a:p>
        <a:p>
          <a:r>
            <a:rPr lang="uk-UA" dirty="0" err="1"/>
            <a:t>-педагогічні</a:t>
          </a:r>
          <a:r>
            <a:rPr lang="uk-UA" dirty="0"/>
            <a:t> читання,</a:t>
          </a:r>
        </a:p>
        <a:p>
          <a:r>
            <a:rPr lang="uk-UA" dirty="0"/>
            <a:t>- майстер-класи,</a:t>
          </a:r>
        </a:p>
        <a:p>
          <a:endParaRPr lang="ru-RU" dirty="0"/>
        </a:p>
      </dgm:t>
    </dgm:pt>
    <dgm:pt modelId="{C0AEE7CD-5EBF-4043-BA3B-83FB51964F0B}" type="parTrans" cxnId="{F5FDB7D8-6B66-47C5-BE8A-A51DEB9BC181}">
      <dgm:prSet/>
      <dgm:spPr/>
      <dgm:t>
        <a:bodyPr/>
        <a:lstStyle/>
        <a:p>
          <a:endParaRPr lang="ru-RU"/>
        </a:p>
      </dgm:t>
    </dgm:pt>
    <dgm:pt modelId="{A4F49400-E28F-4A12-BD85-4540DBE4600D}" type="sibTrans" cxnId="{F5FDB7D8-6B66-47C5-BE8A-A51DEB9BC181}">
      <dgm:prSet/>
      <dgm:spPr/>
      <dgm:t>
        <a:bodyPr/>
        <a:lstStyle/>
        <a:p>
          <a:endParaRPr lang="ru-RU"/>
        </a:p>
      </dgm:t>
    </dgm:pt>
    <dgm:pt modelId="{4B0712C1-035D-4693-BCFF-CD873AC09225}">
      <dgm:prSet phldrT="[Текст]"/>
      <dgm:spPr/>
      <dgm:t>
        <a:bodyPr/>
        <a:lstStyle/>
        <a:p>
          <a:r>
            <a:rPr lang="uk-UA" b="0" cap="none" spc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Індивідуальні</a:t>
          </a:r>
          <a:endParaRPr lang="ru-RU" dirty="0"/>
        </a:p>
      </dgm:t>
    </dgm:pt>
    <dgm:pt modelId="{9EF3C6D3-7415-4F78-B8D4-059C8479451C}" type="parTrans" cxnId="{BEA9229B-8738-496B-8038-E90739AC846B}">
      <dgm:prSet/>
      <dgm:spPr/>
      <dgm:t>
        <a:bodyPr/>
        <a:lstStyle/>
        <a:p>
          <a:endParaRPr lang="ru-RU"/>
        </a:p>
      </dgm:t>
    </dgm:pt>
    <dgm:pt modelId="{493251CB-6EA9-4850-87AC-EC8110CC0FC0}" type="sibTrans" cxnId="{BEA9229B-8738-496B-8038-E90739AC846B}">
      <dgm:prSet/>
      <dgm:spPr/>
      <dgm:t>
        <a:bodyPr/>
        <a:lstStyle/>
        <a:p>
          <a:endParaRPr lang="ru-RU"/>
        </a:p>
      </dgm:t>
    </dgm:pt>
    <dgm:pt modelId="{56A80E6A-4D21-4757-9249-8A96AAB69085}">
      <dgm:prSet phldrT="[Текст]"/>
      <dgm:spPr/>
      <dgm:t>
        <a:bodyPr/>
        <a:lstStyle/>
        <a:p>
          <a:r>
            <a:rPr lang="uk-UA" dirty="0" err="1"/>
            <a:t>-діагностування</a:t>
          </a:r>
          <a:r>
            <a:rPr lang="uk-UA" dirty="0"/>
            <a:t>,</a:t>
          </a:r>
        </a:p>
        <a:p>
          <a:r>
            <a:rPr lang="uk-UA" dirty="0"/>
            <a:t>- наставництво,</a:t>
          </a:r>
        </a:p>
        <a:p>
          <a:r>
            <a:rPr lang="uk-UA" dirty="0"/>
            <a:t>- самоосвіта,</a:t>
          </a:r>
        </a:p>
        <a:p>
          <a:r>
            <a:rPr lang="uk-UA" dirty="0"/>
            <a:t>- консультації,</a:t>
          </a:r>
        </a:p>
        <a:p>
          <a:r>
            <a:rPr lang="uk-UA" dirty="0" err="1"/>
            <a:t>-співбесіди</a:t>
          </a:r>
          <a:r>
            <a:rPr lang="uk-UA" dirty="0"/>
            <a:t>,</a:t>
          </a:r>
        </a:p>
        <a:p>
          <a:r>
            <a:rPr lang="uk-UA" dirty="0" err="1"/>
            <a:t>-творчий</a:t>
          </a:r>
          <a:r>
            <a:rPr lang="uk-UA" dirty="0"/>
            <a:t> звіт</a:t>
          </a:r>
        </a:p>
        <a:p>
          <a:endParaRPr lang="ru-RU" dirty="0"/>
        </a:p>
      </dgm:t>
    </dgm:pt>
    <dgm:pt modelId="{11D17E19-20E8-48BC-94FC-03C31E795011}" type="parTrans" cxnId="{006CB72A-86B3-4C72-953D-AFBC1F2132FA}">
      <dgm:prSet/>
      <dgm:spPr/>
      <dgm:t>
        <a:bodyPr/>
        <a:lstStyle/>
        <a:p>
          <a:endParaRPr lang="ru-RU"/>
        </a:p>
      </dgm:t>
    </dgm:pt>
    <dgm:pt modelId="{004F5FAC-B19C-44C7-BD6F-D61FD6709C9D}" type="sibTrans" cxnId="{006CB72A-86B3-4C72-953D-AFBC1F2132FA}">
      <dgm:prSet/>
      <dgm:spPr/>
      <dgm:t>
        <a:bodyPr/>
        <a:lstStyle/>
        <a:p>
          <a:endParaRPr lang="ru-RU"/>
        </a:p>
      </dgm:t>
    </dgm:pt>
    <dgm:pt modelId="{BC468540-E0DD-4FEF-A92D-6D6363180D3F}" type="pres">
      <dgm:prSet presAssocID="{D38DF57D-2EC8-4700-A565-B6FDA470EF0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5EF02D1-F924-4450-9AE0-7829A46CAF09}" type="pres">
      <dgm:prSet presAssocID="{C82A56FA-7D87-44FD-B713-4E041315D01A}" presName="vertOne" presStyleCnt="0"/>
      <dgm:spPr/>
    </dgm:pt>
    <dgm:pt modelId="{BFE4B330-6B19-4C1D-A8F2-338BC860397D}" type="pres">
      <dgm:prSet presAssocID="{C82A56FA-7D87-44FD-B713-4E041315D01A}" presName="txOne" presStyleLbl="node0" presStyleIdx="0" presStyleCnt="1" custScaleY="2370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E6EBE1-29CA-49B2-8C4D-FA8C7F869B55}" type="pres">
      <dgm:prSet presAssocID="{C82A56FA-7D87-44FD-B713-4E041315D01A}" presName="parTransOne" presStyleCnt="0"/>
      <dgm:spPr/>
    </dgm:pt>
    <dgm:pt modelId="{4A12739B-3E61-4880-A3D9-D5FC7182ADC1}" type="pres">
      <dgm:prSet presAssocID="{C82A56FA-7D87-44FD-B713-4E041315D01A}" presName="horzOne" presStyleCnt="0"/>
      <dgm:spPr/>
    </dgm:pt>
    <dgm:pt modelId="{E09B9597-B987-4AE5-8987-044F6383945D}" type="pres">
      <dgm:prSet presAssocID="{AA18F18E-DFB4-474B-841B-4D1AADFD6D0A}" presName="vertTwo" presStyleCnt="0"/>
      <dgm:spPr/>
    </dgm:pt>
    <dgm:pt modelId="{EBFD0F1F-EBFF-4CC3-8E62-3B763E3A6229}" type="pres">
      <dgm:prSet presAssocID="{AA18F18E-DFB4-474B-841B-4D1AADFD6D0A}" presName="txTwo" presStyleLbl="node2" presStyleIdx="0" presStyleCnt="2" custScaleX="64022" custScaleY="294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223930-09CD-4AE2-9493-B20848A0FD3E}" type="pres">
      <dgm:prSet presAssocID="{AA18F18E-DFB4-474B-841B-4D1AADFD6D0A}" presName="parTransTwo" presStyleCnt="0"/>
      <dgm:spPr/>
    </dgm:pt>
    <dgm:pt modelId="{092F96F8-AF8C-4A04-9E35-22A3ABA8F250}" type="pres">
      <dgm:prSet presAssocID="{AA18F18E-DFB4-474B-841B-4D1AADFD6D0A}" presName="horzTwo" presStyleCnt="0"/>
      <dgm:spPr/>
    </dgm:pt>
    <dgm:pt modelId="{EB7F8DF4-3E84-41DA-9345-E7C873068AC6}" type="pres">
      <dgm:prSet presAssocID="{244FFD41-9BB3-4992-9139-C22A1A2B44AF}" presName="vertThree" presStyleCnt="0"/>
      <dgm:spPr/>
    </dgm:pt>
    <dgm:pt modelId="{96A9F4AB-35F4-4822-A49B-EDB98C4A94CD}" type="pres">
      <dgm:prSet presAssocID="{244FFD41-9BB3-4992-9139-C22A1A2B44AF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B78FB2-992D-45E2-A992-D1613A8C9032}" type="pres">
      <dgm:prSet presAssocID="{244FFD41-9BB3-4992-9139-C22A1A2B44AF}" presName="horzThree" presStyleCnt="0"/>
      <dgm:spPr/>
    </dgm:pt>
    <dgm:pt modelId="{B3424DDF-2812-41EE-BDD6-064D399CA564}" type="pres">
      <dgm:prSet presAssocID="{1EA2BAD8-3551-42CD-8FA6-1C3823625D4C}" presName="sibSpaceThree" presStyleCnt="0"/>
      <dgm:spPr/>
    </dgm:pt>
    <dgm:pt modelId="{344CB71B-B781-426C-9A61-70FF37B53A10}" type="pres">
      <dgm:prSet presAssocID="{E2D8EA6F-F007-4C4E-B51C-27DD6B607E9F}" presName="vertThree" presStyleCnt="0"/>
      <dgm:spPr/>
    </dgm:pt>
    <dgm:pt modelId="{26A68D31-0BCC-4D45-B258-D3D03B26ED76}" type="pres">
      <dgm:prSet presAssocID="{E2D8EA6F-F007-4C4E-B51C-27DD6B607E9F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036232-B232-43FF-A6EB-EAB72D5D490C}" type="pres">
      <dgm:prSet presAssocID="{E2D8EA6F-F007-4C4E-B51C-27DD6B607E9F}" presName="horzThree" presStyleCnt="0"/>
      <dgm:spPr/>
    </dgm:pt>
    <dgm:pt modelId="{23F14EE5-1379-42F5-88E9-85DD429C77CF}" type="pres">
      <dgm:prSet presAssocID="{BE532819-0E1A-43F6-A67E-753FC2AA4E62}" presName="sibSpaceTwo" presStyleCnt="0"/>
      <dgm:spPr/>
    </dgm:pt>
    <dgm:pt modelId="{42AE660F-4518-42E3-A300-A0DE88D46763}" type="pres">
      <dgm:prSet presAssocID="{4B0712C1-035D-4693-BCFF-CD873AC09225}" presName="vertTwo" presStyleCnt="0"/>
      <dgm:spPr/>
    </dgm:pt>
    <dgm:pt modelId="{62BC28A2-D98B-48C0-8263-38B26DFE49C9}" type="pres">
      <dgm:prSet presAssocID="{4B0712C1-035D-4693-BCFF-CD873AC09225}" presName="txTwo" presStyleLbl="node2" presStyleIdx="1" presStyleCnt="2" custScaleY="294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89EAF5-7513-4DE7-8697-4BAB4D41015B}" type="pres">
      <dgm:prSet presAssocID="{4B0712C1-035D-4693-BCFF-CD873AC09225}" presName="parTransTwo" presStyleCnt="0"/>
      <dgm:spPr/>
    </dgm:pt>
    <dgm:pt modelId="{B30EB278-3BB1-4679-B561-EA9D4C490E87}" type="pres">
      <dgm:prSet presAssocID="{4B0712C1-035D-4693-BCFF-CD873AC09225}" presName="horzTwo" presStyleCnt="0"/>
      <dgm:spPr/>
    </dgm:pt>
    <dgm:pt modelId="{0C722130-433D-426D-87E3-2B07831AA60C}" type="pres">
      <dgm:prSet presAssocID="{56A80E6A-4D21-4757-9249-8A96AAB69085}" presName="vertThree" presStyleCnt="0"/>
      <dgm:spPr/>
    </dgm:pt>
    <dgm:pt modelId="{1C1A3789-F628-4EFB-808B-B57DDE2527B2}" type="pres">
      <dgm:prSet presAssocID="{56A80E6A-4D21-4757-9249-8A96AAB69085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9556B4-7C18-44C9-A4F4-A847FDD987EE}" type="pres">
      <dgm:prSet presAssocID="{56A80E6A-4D21-4757-9249-8A96AAB69085}" presName="horzThree" presStyleCnt="0"/>
      <dgm:spPr/>
    </dgm:pt>
  </dgm:ptLst>
  <dgm:cxnLst>
    <dgm:cxn modelId="{006CB72A-86B3-4C72-953D-AFBC1F2132FA}" srcId="{4B0712C1-035D-4693-BCFF-CD873AC09225}" destId="{56A80E6A-4D21-4757-9249-8A96AAB69085}" srcOrd="0" destOrd="0" parTransId="{11D17E19-20E8-48BC-94FC-03C31E795011}" sibTransId="{004F5FAC-B19C-44C7-BD6F-D61FD6709C9D}"/>
    <dgm:cxn modelId="{654F4CE9-CDC7-45F9-B0D3-3049A77D9375}" type="presOf" srcId="{AA18F18E-DFB4-474B-841B-4D1AADFD6D0A}" destId="{EBFD0F1F-EBFF-4CC3-8E62-3B763E3A6229}" srcOrd="0" destOrd="0" presId="urn:microsoft.com/office/officeart/2005/8/layout/hierarchy4"/>
    <dgm:cxn modelId="{C6CE06AC-42A1-4796-9205-A67E6B1EA824}" srcId="{AA18F18E-DFB4-474B-841B-4D1AADFD6D0A}" destId="{244FFD41-9BB3-4992-9139-C22A1A2B44AF}" srcOrd="0" destOrd="0" parTransId="{7C1BBDD2-0000-4D7F-92E5-EABD9029DBA5}" sibTransId="{1EA2BAD8-3551-42CD-8FA6-1C3823625D4C}"/>
    <dgm:cxn modelId="{BEA9229B-8738-496B-8038-E90739AC846B}" srcId="{C82A56FA-7D87-44FD-B713-4E041315D01A}" destId="{4B0712C1-035D-4693-BCFF-CD873AC09225}" srcOrd="1" destOrd="0" parTransId="{9EF3C6D3-7415-4F78-B8D4-059C8479451C}" sibTransId="{493251CB-6EA9-4850-87AC-EC8110CC0FC0}"/>
    <dgm:cxn modelId="{34654390-6D94-40D6-8553-FF174C1BD425}" type="presOf" srcId="{D38DF57D-2EC8-4700-A565-B6FDA470EF00}" destId="{BC468540-E0DD-4FEF-A92D-6D6363180D3F}" srcOrd="0" destOrd="0" presId="urn:microsoft.com/office/officeart/2005/8/layout/hierarchy4"/>
    <dgm:cxn modelId="{2BEC63CF-0314-463E-8F44-FC34D984AF12}" srcId="{D38DF57D-2EC8-4700-A565-B6FDA470EF00}" destId="{C82A56FA-7D87-44FD-B713-4E041315D01A}" srcOrd="0" destOrd="0" parTransId="{4EFBC0C2-148D-4878-B21B-6F7E967ADD73}" sibTransId="{DA67B92D-DA50-4AE0-9C7F-070DA9A36037}"/>
    <dgm:cxn modelId="{F5FDB7D8-6B66-47C5-BE8A-A51DEB9BC181}" srcId="{AA18F18E-DFB4-474B-841B-4D1AADFD6D0A}" destId="{E2D8EA6F-F007-4C4E-B51C-27DD6B607E9F}" srcOrd="1" destOrd="0" parTransId="{C0AEE7CD-5EBF-4043-BA3B-83FB51964F0B}" sibTransId="{A4F49400-E28F-4A12-BD85-4540DBE4600D}"/>
    <dgm:cxn modelId="{DE147DC3-F7FC-499B-9230-3684A843F28A}" type="presOf" srcId="{4B0712C1-035D-4693-BCFF-CD873AC09225}" destId="{62BC28A2-D98B-48C0-8263-38B26DFE49C9}" srcOrd="0" destOrd="0" presId="urn:microsoft.com/office/officeart/2005/8/layout/hierarchy4"/>
    <dgm:cxn modelId="{C3375787-EBB8-49C8-AB02-036E48714B53}" srcId="{C82A56FA-7D87-44FD-B713-4E041315D01A}" destId="{AA18F18E-DFB4-474B-841B-4D1AADFD6D0A}" srcOrd="0" destOrd="0" parTransId="{7F091FE4-D321-4544-BD7A-4AB1EEB39705}" sibTransId="{BE532819-0E1A-43F6-A67E-753FC2AA4E62}"/>
    <dgm:cxn modelId="{99BF16F4-4F64-4D30-A790-4FA5D4240EFD}" type="presOf" srcId="{C82A56FA-7D87-44FD-B713-4E041315D01A}" destId="{BFE4B330-6B19-4C1D-A8F2-338BC860397D}" srcOrd="0" destOrd="0" presId="urn:microsoft.com/office/officeart/2005/8/layout/hierarchy4"/>
    <dgm:cxn modelId="{845CA1C3-DE88-4279-B75D-1A42F84125DC}" type="presOf" srcId="{244FFD41-9BB3-4992-9139-C22A1A2B44AF}" destId="{96A9F4AB-35F4-4822-A49B-EDB98C4A94CD}" srcOrd="0" destOrd="0" presId="urn:microsoft.com/office/officeart/2005/8/layout/hierarchy4"/>
    <dgm:cxn modelId="{9E220224-DB2A-4C72-9B06-1E99E23934AD}" type="presOf" srcId="{56A80E6A-4D21-4757-9249-8A96AAB69085}" destId="{1C1A3789-F628-4EFB-808B-B57DDE2527B2}" srcOrd="0" destOrd="0" presId="urn:microsoft.com/office/officeart/2005/8/layout/hierarchy4"/>
    <dgm:cxn modelId="{7754685E-C052-43E7-9594-681300BEA2AC}" type="presOf" srcId="{E2D8EA6F-F007-4C4E-B51C-27DD6B607E9F}" destId="{26A68D31-0BCC-4D45-B258-D3D03B26ED76}" srcOrd="0" destOrd="0" presId="urn:microsoft.com/office/officeart/2005/8/layout/hierarchy4"/>
    <dgm:cxn modelId="{5DB5613F-AA1B-4645-B8C9-44190159F7AB}" type="presParOf" srcId="{BC468540-E0DD-4FEF-A92D-6D6363180D3F}" destId="{A5EF02D1-F924-4450-9AE0-7829A46CAF09}" srcOrd="0" destOrd="0" presId="urn:microsoft.com/office/officeart/2005/8/layout/hierarchy4"/>
    <dgm:cxn modelId="{4975E5E0-4746-4574-BEDF-4300E69949BD}" type="presParOf" srcId="{A5EF02D1-F924-4450-9AE0-7829A46CAF09}" destId="{BFE4B330-6B19-4C1D-A8F2-338BC860397D}" srcOrd="0" destOrd="0" presId="urn:microsoft.com/office/officeart/2005/8/layout/hierarchy4"/>
    <dgm:cxn modelId="{56AD2F03-7EB3-4B5F-8B6A-5958A747F9A4}" type="presParOf" srcId="{A5EF02D1-F924-4450-9AE0-7829A46CAF09}" destId="{73E6EBE1-29CA-49B2-8C4D-FA8C7F869B55}" srcOrd="1" destOrd="0" presId="urn:microsoft.com/office/officeart/2005/8/layout/hierarchy4"/>
    <dgm:cxn modelId="{3671A17B-7256-45BA-95D9-CAD52BA8BF69}" type="presParOf" srcId="{A5EF02D1-F924-4450-9AE0-7829A46CAF09}" destId="{4A12739B-3E61-4880-A3D9-D5FC7182ADC1}" srcOrd="2" destOrd="0" presId="urn:microsoft.com/office/officeart/2005/8/layout/hierarchy4"/>
    <dgm:cxn modelId="{53A86B61-555F-45C2-B7FC-3E6436FB7552}" type="presParOf" srcId="{4A12739B-3E61-4880-A3D9-D5FC7182ADC1}" destId="{E09B9597-B987-4AE5-8987-044F6383945D}" srcOrd="0" destOrd="0" presId="urn:microsoft.com/office/officeart/2005/8/layout/hierarchy4"/>
    <dgm:cxn modelId="{5C99FE74-A669-4469-8A95-E01934273A79}" type="presParOf" srcId="{E09B9597-B987-4AE5-8987-044F6383945D}" destId="{EBFD0F1F-EBFF-4CC3-8E62-3B763E3A6229}" srcOrd="0" destOrd="0" presId="urn:microsoft.com/office/officeart/2005/8/layout/hierarchy4"/>
    <dgm:cxn modelId="{77674B5E-A89F-483D-917C-028D16620D35}" type="presParOf" srcId="{E09B9597-B987-4AE5-8987-044F6383945D}" destId="{94223930-09CD-4AE2-9493-B20848A0FD3E}" srcOrd="1" destOrd="0" presId="urn:microsoft.com/office/officeart/2005/8/layout/hierarchy4"/>
    <dgm:cxn modelId="{D6F091ED-5358-4FE6-A23D-8CDCB174634D}" type="presParOf" srcId="{E09B9597-B987-4AE5-8987-044F6383945D}" destId="{092F96F8-AF8C-4A04-9E35-22A3ABA8F250}" srcOrd="2" destOrd="0" presId="urn:microsoft.com/office/officeart/2005/8/layout/hierarchy4"/>
    <dgm:cxn modelId="{9BADE70E-B172-4FB0-9C19-5D2CD63020FD}" type="presParOf" srcId="{092F96F8-AF8C-4A04-9E35-22A3ABA8F250}" destId="{EB7F8DF4-3E84-41DA-9345-E7C873068AC6}" srcOrd="0" destOrd="0" presId="urn:microsoft.com/office/officeart/2005/8/layout/hierarchy4"/>
    <dgm:cxn modelId="{3D6D6E75-0C4B-4F0F-9D02-F98231C39058}" type="presParOf" srcId="{EB7F8DF4-3E84-41DA-9345-E7C873068AC6}" destId="{96A9F4AB-35F4-4822-A49B-EDB98C4A94CD}" srcOrd="0" destOrd="0" presId="urn:microsoft.com/office/officeart/2005/8/layout/hierarchy4"/>
    <dgm:cxn modelId="{F406E432-C470-4F22-9664-0AB2B33B148F}" type="presParOf" srcId="{EB7F8DF4-3E84-41DA-9345-E7C873068AC6}" destId="{2EB78FB2-992D-45E2-A992-D1613A8C9032}" srcOrd="1" destOrd="0" presId="urn:microsoft.com/office/officeart/2005/8/layout/hierarchy4"/>
    <dgm:cxn modelId="{2C407CA9-89B4-47B1-860D-18C0F4987079}" type="presParOf" srcId="{092F96F8-AF8C-4A04-9E35-22A3ABA8F250}" destId="{B3424DDF-2812-41EE-BDD6-064D399CA564}" srcOrd="1" destOrd="0" presId="urn:microsoft.com/office/officeart/2005/8/layout/hierarchy4"/>
    <dgm:cxn modelId="{67543EAB-31BB-4645-8564-63C16C8C48B2}" type="presParOf" srcId="{092F96F8-AF8C-4A04-9E35-22A3ABA8F250}" destId="{344CB71B-B781-426C-9A61-70FF37B53A10}" srcOrd="2" destOrd="0" presId="urn:microsoft.com/office/officeart/2005/8/layout/hierarchy4"/>
    <dgm:cxn modelId="{69B60A3B-4C05-4DA8-9321-4DF987279E8B}" type="presParOf" srcId="{344CB71B-B781-426C-9A61-70FF37B53A10}" destId="{26A68D31-0BCC-4D45-B258-D3D03B26ED76}" srcOrd="0" destOrd="0" presId="urn:microsoft.com/office/officeart/2005/8/layout/hierarchy4"/>
    <dgm:cxn modelId="{206BD4C3-670A-470F-9B02-01EF6A1826C8}" type="presParOf" srcId="{344CB71B-B781-426C-9A61-70FF37B53A10}" destId="{62036232-B232-43FF-A6EB-EAB72D5D490C}" srcOrd="1" destOrd="0" presId="urn:microsoft.com/office/officeart/2005/8/layout/hierarchy4"/>
    <dgm:cxn modelId="{A5E00E25-338B-495F-9566-A5FAABD61F81}" type="presParOf" srcId="{4A12739B-3E61-4880-A3D9-D5FC7182ADC1}" destId="{23F14EE5-1379-42F5-88E9-85DD429C77CF}" srcOrd="1" destOrd="0" presId="urn:microsoft.com/office/officeart/2005/8/layout/hierarchy4"/>
    <dgm:cxn modelId="{36D3D7A0-5574-4631-9E40-4B4DEADCE3F2}" type="presParOf" srcId="{4A12739B-3E61-4880-A3D9-D5FC7182ADC1}" destId="{42AE660F-4518-42E3-A300-A0DE88D46763}" srcOrd="2" destOrd="0" presId="urn:microsoft.com/office/officeart/2005/8/layout/hierarchy4"/>
    <dgm:cxn modelId="{EB501E29-AD1E-49AC-A5BA-1F358E550EA3}" type="presParOf" srcId="{42AE660F-4518-42E3-A300-A0DE88D46763}" destId="{62BC28A2-D98B-48C0-8263-38B26DFE49C9}" srcOrd="0" destOrd="0" presId="urn:microsoft.com/office/officeart/2005/8/layout/hierarchy4"/>
    <dgm:cxn modelId="{B16FC028-DC52-42AA-8E6F-C31AF4D19777}" type="presParOf" srcId="{42AE660F-4518-42E3-A300-A0DE88D46763}" destId="{B689EAF5-7513-4DE7-8697-4BAB4D41015B}" srcOrd="1" destOrd="0" presId="urn:microsoft.com/office/officeart/2005/8/layout/hierarchy4"/>
    <dgm:cxn modelId="{D2380722-0567-4AAB-A4A8-4656DBCEDDB0}" type="presParOf" srcId="{42AE660F-4518-42E3-A300-A0DE88D46763}" destId="{B30EB278-3BB1-4679-B561-EA9D4C490E87}" srcOrd="2" destOrd="0" presId="urn:microsoft.com/office/officeart/2005/8/layout/hierarchy4"/>
    <dgm:cxn modelId="{B4FFDB6B-152B-4CB3-BED7-6692BDDBBCE3}" type="presParOf" srcId="{B30EB278-3BB1-4679-B561-EA9D4C490E87}" destId="{0C722130-433D-426D-87E3-2B07831AA60C}" srcOrd="0" destOrd="0" presId="urn:microsoft.com/office/officeart/2005/8/layout/hierarchy4"/>
    <dgm:cxn modelId="{90058484-2321-45BB-BC0D-0C4ED18075F5}" type="presParOf" srcId="{0C722130-433D-426D-87E3-2B07831AA60C}" destId="{1C1A3789-F628-4EFB-808B-B57DDE2527B2}" srcOrd="0" destOrd="0" presId="urn:microsoft.com/office/officeart/2005/8/layout/hierarchy4"/>
    <dgm:cxn modelId="{F89D0C9D-0891-428B-AB9B-95A91E1110E5}" type="presParOf" srcId="{0C722130-433D-426D-87E3-2B07831AA60C}" destId="{7F9556B4-7C18-44C9-A4F4-A847FDD987E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3CFBD9-AE42-4103-8701-4EEE5BE31E77}" type="doc">
      <dgm:prSet loTypeId="urn:microsoft.com/office/officeart/2005/8/layout/pyramid2" loCatId="pyramid" qsTypeId="urn:microsoft.com/office/officeart/2005/8/quickstyle/3d3" qsCatId="3D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761E39D7-E820-4390-B8BA-A4424F381033}">
      <dgm:prSet phldrT="[Текст]" custT="1"/>
      <dgm:spPr/>
      <dgm:t>
        <a:bodyPr/>
        <a:lstStyle/>
        <a:p>
          <a:r>
            <a:rPr lang="ru-RU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rPr>
            <a:t>Ігрові</a:t>
          </a:r>
          <a:endParaRPr lang="ru-RU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 Print" panose="02000600000000000000" pitchFamily="2" charset="0"/>
          </a:endParaRPr>
        </a:p>
      </dgm:t>
    </dgm:pt>
    <dgm:pt modelId="{1FE9DECD-7799-49A6-97FB-67660EB76A0E}" type="parTrans" cxnId="{1B1D322F-3DCA-4865-A31D-19B859CF0A91}">
      <dgm:prSet/>
      <dgm:spPr/>
      <dgm:t>
        <a:bodyPr/>
        <a:lstStyle/>
        <a:p>
          <a:endParaRPr lang="ru-RU">
            <a:latin typeface="Segoe Print" panose="02000600000000000000" pitchFamily="2" charset="0"/>
          </a:endParaRPr>
        </a:p>
      </dgm:t>
    </dgm:pt>
    <dgm:pt modelId="{7340183F-0870-41C6-A479-16B014C4382D}" type="sibTrans" cxnId="{1B1D322F-3DCA-4865-A31D-19B859CF0A91}">
      <dgm:prSet/>
      <dgm:spPr/>
      <dgm:t>
        <a:bodyPr/>
        <a:lstStyle/>
        <a:p>
          <a:endParaRPr lang="ru-RU">
            <a:latin typeface="Segoe Print" panose="02000600000000000000" pitchFamily="2" charset="0"/>
          </a:endParaRPr>
        </a:p>
      </dgm:t>
    </dgm:pt>
    <dgm:pt modelId="{A129AF4F-1FF7-4088-BFA0-A8AAA56EA471}">
      <dgm:prSet phldrT="[Текст]" custT="1"/>
      <dgm:spPr/>
      <dgm:t>
        <a:bodyPr/>
        <a:lstStyle/>
        <a:p>
          <a:r>
            <a:rPr lang="ru-RU" sz="36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rPr>
            <a:t>Тренінгові</a:t>
          </a:r>
          <a:endParaRPr lang="ru-RU" sz="3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 Print" panose="02000600000000000000" pitchFamily="2" charset="0"/>
          </a:endParaRPr>
        </a:p>
      </dgm:t>
    </dgm:pt>
    <dgm:pt modelId="{AE26F9CD-6B09-4519-9EDA-7785F67DD1DD}" type="parTrans" cxnId="{B91534AF-57F7-450B-8C4A-C63605BF11F1}">
      <dgm:prSet/>
      <dgm:spPr/>
      <dgm:t>
        <a:bodyPr/>
        <a:lstStyle/>
        <a:p>
          <a:endParaRPr lang="ru-RU">
            <a:latin typeface="Segoe Print" panose="02000600000000000000" pitchFamily="2" charset="0"/>
          </a:endParaRPr>
        </a:p>
      </dgm:t>
    </dgm:pt>
    <dgm:pt modelId="{7B456C91-4449-4BFE-A80E-1711B9638ED6}" type="sibTrans" cxnId="{B91534AF-57F7-450B-8C4A-C63605BF11F1}">
      <dgm:prSet/>
      <dgm:spPr/>
      <dgm:t>
        <a:bodyPr/>
        <a:lstStyle/>
        <a:p>
          <a:endParaRPr lang="ru-RU">
            <a:latin typeface="Segoe Print" panose="02000600000000000000" pitchFamily="2" charset="0"/>
          </a:endParaRPr>
        </a:p>
      </dgm:t>
    </dgm:pt>
    <dgm:pt modelId="{1C840D08-A4D9-41C9-9061-9B5A09A5EB80}">
      <dgm:prSet phldrT="[Текст]" custT="1"/>
      <dgm:spPr/>
      <dgm:t>
        <a:bodyPr/>
        <a:lstStyle/>
        <a:p>
          <a:r>
            <a:rPr lang="ru-RU" sz="36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rPr>
            <a:t>Проєктні</a:t>
          </a:r>
          <a:endParaRPr lang="ru-RU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 Print" panose="02000600000000000000" pitchFamily="2" charset="0"/>
          </a:endParaRPr>
        </a:p>
      </dgm:t>
    </dgm:pt>
    <dgm:pt modelId="{6927CD42-3625-4AE7-B8FC-9EDBE9B0661E}" type="parTrans" cxnId="{228E21CB-DDD2-4888-90FD-A4B8F720A6D0}">
      <dgm:prSet/>
      <dgm:spPr/>
      <dgm:t>
        <a:bodyPr/>
        <a:lstStyle/>
        <a:p>
          <a:endParaRPr lang="ru-RU">
            <a:latin typeface="Segoe Print" panose="02000600000000000000" pitchFamily="2" charset="0"/>
          </a:endParaRPr>
        </a:p>
      </dgm:t>
    </dgm:pt>
    <dgm:pt modelId="{D7F57694-DCB9-43A9-BEDC-AFD4818BACF1}" type="sibTrans" cxnId="{228E21CB-DDD2-4888-90FD-A4B8F720A6D0}">
      <dgm:prSet/>
      <dgm:spPr/>
      <dgm:t>
        <a:bodyPr/>
        <a:lstStyle/>
        <a:p>
          <a:endParaRPr lang="ru-RU">
            <a:latin typeface="Segoe Print" panose="02000600000000000000" pitchFamily="2" charset="0"/>
          </a:endParaRPr>
        </a:p>
      </dgm:t>
    </dgm:pt>
    <dgm:pt modelId="{40FE2A3E-8590-4906-A867-FD40BAD83013}" type="pres">
      <dgm:prSet presAssocID="{A63CFBD9-AE42-4103-8701-4EEE5BE31E77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CCE98983-8917-4F05-BE8F-57AD09835F1B}" type="pres">
      <dgm:prSet presAssocID="{A63CFBD9-AE42-4103-8701-4EEE5BE31E77}" presName="pyramid" presStyleLbl="node1" presStyleIdx="0" presStyleCnt="1"/>
      <dgm:spPr/>
    </dgm:pt>
    <dgm:pt modelId="{6F9A32AA-41CF-4B3D-8C84-5119F702FAC9}" type="pres">
      <dgm:prSet presAssocID="{A63CFBD9-AE42-4103-8701-4EEE5BE31E77}" presName="theList" presStyleCnt="0"/>
      <dgm:spPr/>
    </dgm:pt>
    <dgm:pt modelId="{B64E569F-133B-42E5-9A14-CF9FB65A465F}" type="pres">
      <dgm:prSet presAssocID="{761E39D7-E820-4390-B8BA-A4424F381033}" presName="aNode" presStyleLbl="fgAcc1" presStyleIdx="0" presStyleCnt="3" custLinFactNeighborX="32068" custLinFactNeighborY="-358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C423A1-08D2-47FD-B4CA-F5CD80FA952C}" type="pres">
      <dgm:prSet presAssocID="{761E39D7-E820-4390-B8BA-A4424F381033}" presName="aSpace" presStyleCnt="0"/>
      <dgm:spPr/>
    </dgm:pt>
    <dgm:pt modelId="{04ED8689-FAB7-4C52-82B0-6585EB8E9392}" type="pres">
      <dgm:prSet presAssocID="{A129AF4F-1FF7-4088-BFA0-A8AAA56EA471}" presName="aNode" presStyleLbl="fgAcc1" presStyleIdx="1" presStyleCnt="3" custLinFactNeighborX="32068" custLinFactNeighborY="6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C03657-8BA4-47D3-93A2-ABFB3E5DC33B}" type="pres">
      <dgm:prSet presAssocID="{A129AF4F-1FF7-4088-BFA0-A8AAA56EA471}" presName="aSpace" presStyleCnt="0"/>
      <dgm:spPr/>
    </dgm:pt>
    <dgm:pt modelId="{2AE13F74-5240-462F-BEE3-94DF19ACFBA2}" type="pres">
      <dgm:prSet presAssocID="{1C840D08-A4D9-41C9-9061-9B5A09A5EB80}" presName="aNode" presStyleLbl="fgAcc1" presStyleIdx="2" presStyleCnt="3" custLinFactNeighborX="32068" custLinFactNeighborY="492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AEA848-6732-4AF1-A2F1-146D02D3366C}" type="pres">
      <dgm:prSet presAssocID="{1C840D08-A4D9-41C9-9061-9B5A09A5EB80}" presName="aSpace" presStyleCnt="0"/>
      <dgm:spPr/>
    </dgm:pt>
  </dgm:ptLst>
  <dgm:cxnLst>
    <dgm:cxn modelId="{C827A39E-88A0-4AA0-A733-6B6113CBED9D}" type="presOf" srcId="{761E39D7-E820-4390-B8BA-A4424F381033}" destId="{B64E569F-133B-42E5-9A14-CF9FB65A465F}" srcOrd="0" destOrd="0" presId="urn:microsoft.com/office/officeart/2005/8/layout/pyramid2"/>
    <dgm:cxn modelId="{B993B9C0-0E2E-4A86-8935-F00E12C1BE38}" type="presOf" srcId="{A63CFBD9-AE42-4103-8701-4EEE5BE31E77}" destId="{40FE2A3E-8590-4906-A867-FD40BAD83013}" srcOrd="0" destOrd="0" presId="urn:microsoft.com/office/officeart/2005/8/layout/pyramid2"/>
    <dgm:cxn modelId="{4A317FF6-9381-44BE-B5FD-D557B455B51A}" type="presOf" srcId="{A129AF4F-1FF7-4088-BFA0-A8AAA56EA471}" destId="{04ED8689-FAB7-4C52-82B0-6585EB8E9392}" srcOrd="0" destOrd="0" presId="urn:microsoft.com/office/officeart/2005/8/layout/pyramid2"/>
    <dgm:cxn modelId="{228E21CB-DDD2-4888-90FD-A4B8F720A6D0}" srcId="{A63CFBD9-AE42-4103-8701-4EEE5BE31E77}" destId="{1C840D08-A4D9-41C9-9061-9B5A09A5EB80}" srcOrd="2" destOrd="0" parTransId="{6927CD42-3625-4AE7-B8FC-9EDBE9B0661E}" sibTransId="{D7F57694-DCB9-43A9-BEDC-AFD4818BACF1}"/>
    <dgm:cxn modelId="{1B1D322F-3DCA-4865-A31D-19B859CF0A91}" srcId="{A63CFBD9-AE42-4103-8701-4EEE5BE31E77}" destId="{761E39D7-E820-4390-B8BA-A4424F381033}" srcOrd="0" destOrd="0" parTransId="{1FE9DECD-7799-49A6-97FB-67660EB76A0E}" sibTransId="{7340183F-0870-41C6-A479-16B014C4382D}"/>
    <dgm:cxn modelId="{B91534AF-57F7-450B-8C4A-C63605BF11F1}" srcId="{A63CFBD9-AE42-4103-8701-4EEE5BE31E77}" destId="{A129AF4F-1FF7-4088-BFA0-A8AAA56EA471}" srcOrd="1" destOrd="0" parTransId="{AE26F9CD-6B09-4519-9EDA-7785F67DD1DD}" sibTransId="{7B456C91-4449-4BFE-A80E-1711B9638ED6}"/>
    <dgm:cxn modelId="{90711D14-989C-43B1-9C38-D6C52C5A4200}" type="presOf" srcId="{1C840D08-A4D9-41C9-9061-9B5A09A5EB80}" destId="{2AE13F74-5240-462F-BEE3-94DF19ACFBA2}" srcOrd="0" destOrd="0" presId="urn:microsoft.com/office/officeart/2005/8/layout/pyramid2"/>
    <dgm:cxn modelId="{CF035346-E621-4B55-AB8E-F517A612E3BB}" type="presParOf" srcId="{40FE2A3E-8590-4906-A867-FD40BAD83013}" destId="{CCE98983-8917-4F05-BE8F-57AD09835F1B}" srcOrd="0" destOrd="0" presId="urn:microsoft.com/office/officeart/2005/8/layout/pyramid2"/>
    <dgm:cxn modelId="{D0CB13B8-B576-4727-B959-F4D8438DB60A}" type="presParOf" srcId="{40FE2A3E-8590-4906-A867-FD40BAD83013}" destId="{6F9A32AA-41CF-4B3D-8C84-5119F702FAC9}" srcOrd="1" destOrd="0" presId="urn:microsoft.com/office/officeart/2005/8/layout/pyramid2"/>
    <dgm:cxn modelId="{AA08B96E-FC23-4DEE-81DD-B4074E8A304E}" type="presParOf" srcId="{6F9A32AA-41CF-4B3D-8C84-5119F702FAC9}" destId="{B64E569F-133B-42E5-9A14-CF9FB65A465F}" srcOrd="0" destOrd="0" presId="urn:microsoft.com/office/officeart/2005/8/layout/pyramid2"/>
    <dgm:cxn modelId="{86B6D632-F688-4FEE-BB30-D7467B3A8831}" type="presParOf" srcId="{6F9A32AA-41CF-4B3D-8C84-5119F702FAC9}" destId="{27C423A1-08D2-47FD-B4CA-F5CD80FA952C}" srcOrd="1" destOrd="0" presId="urn:microsoft.com/office/officeart/2005/8/layout/pyramid2"/>
    <dgm:cxn modelId="{BAF0CDE7-E613-48CF-944B-1AD4D805D43F}" type="presParOf" srcId="{6F9A32AA-41CF-4B3D-8C84-5119F702FAC9}" destId="{04ED8689-FAB7-4C52-82B0-6585EB8E9392}" srcOrd="2" destOrd="0" presId="urn:microsoft.com/office/officeart/2005/8/layout/pyramid2"/>
    <dgm:cxn modelId="{FCA9A12D-999E-4761-966A-82E227156056}" type="presParOf" srcId="{6F9A32AA-41CF-4B3D-8C84-5119F702FAC9}" destId="{49C03657-8BA4-47D3-93A2-ABFB3E5DC33B}" srcOrd="3" destOrd="0" presId="urn:microsoft.com/office/officeart/2005/8/layout/pyramid2"/>
    <dgm:cxn modelId="{EE7318DE-A46A-49EE-A9A2-1603D425E40A}" type="presParOf" srcId="{6F9A32AA-41CF-4B3D-8C84-5119F702FAC9}" destId="{2AE13F74-5240-462F-BEE3-94DF19ACFBA2}" srcOrd="4" destOrd="0" presId="urn:microsoft.com/office/officeart/2005/8/layout/pyramid2"/>
    <dgm:cxn modelId="{C04DC8F9-1618-4EDE-A4F7-50C626DFDEAC}" type="presParOf" srcId="{6F9A32AA-41CF-4B3D-8C84-5119F702FAC9}" destId="{53AEA848-6732-4AF1-A2F1-146D02D3366C}" srcOrd="5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869BA05-1DA4-463E-AD28-5D47A931C22F}" type="doc">
      <dgm:prSet loTypeId="urn:microsoft.com/office/officeart/2005/8/layout/pList2#1" loCatId="list" qsTypeId="urn:microsoft.com/office/officeart/2005/8/quickstyle/simple2" qsCatId="simple" csTypeId="urn:microsoft.com/office/officeart/2005/8/colors/accent6_2" csCatId="accent6" phldr="1"/>
      <dgm:spPr/>
    </dgm:pt>
    <dgm:pt modelId="{7201BAFA-E25F-4692-9B19-D0F51EA0A6CF}">
      <dgm:prSet phldrT="[Текст]" custT="1"/>
      <dgm:spPr/>
      <dgm:t>
        <a:bodyPr/>
        <a:lstStyle/>
        <a:p>
          <a:r>
            <a:rPr lang="uk-UA" sz="4000"/>
            <a:t>Скла-дання сенканів</a:t>
          </a:r>
          <a:endParaRPr lang="en-US" sz="4000" dirty="0"/>
        </a:p>
      </dgm:t>
    </dgm:pt>
    <dgm:pt modelId="{1596E6BA-C7A5-4AA4-A544-07837B5C0C1E}" type="parTrans" cxnId="{0080AF00-F2D6-4F21-A88C-788F87CE0416}">
      <dgm:prSet/>
      <dgm:spPr/>
      <dgm:t>
        <a:bodyPr/>
        <a:lstStyle/>
        <a:p>
          <a:endParaRPr lang="en-US"/>
        </a:p>
      </dgm:t>
    </dgm:pt>
    <dgm:pt modelId="{54F26E98-7B3A-4C9D-8CD5-5497D67B94FC}" type="sibTrans" cxnId="{0080AF00-F2D6-4F21-A88C-788F87CE0416}">
      <dgm:prSet/>
      <dgm:spPr/>
      <dgm:t>
        <a:bodyPr/>
        <a:lstStyle/>
        <a:p>
          <a:endParaRPr lang="en-US"/>
        </a:p>
      </dgm:t>
    </dgm:pt>
    <dgm:pt modelId="{3B9E3712-B04A-4308-9E4C-AE888EA9704B}">
      <dgm:prSet phldrT="[Текст]" custT="1"/>
      <dgm:spPr/>
      <dgm:t>
        <a:bodyPr/>
        <a:lstStyle/>
        <a:p>
          <a:r>
            <a:rPr lang="uk-UA" sz="4000"/>
            <a:t>Техно-логія «2+2=4»</a:t>
          </a:r>
          <a:endParaRPr lang="en-US" sz="4000" dirty="0"/>
        </a:p>
      </dgm:t>
    </dgm:pt>
    <dgm:pt modelId="{068B43B6-B5A0-43A6-83E7-631C9456B62D}" type="parTrans" cxnId="{DF0F3A3A-02D8-4AB5-B259-5CC7BDEBB16E}">
      <dgm:prSet/>
      <dgm:spPr/>
      <dgm:t>
        <a:bodyPr/>
        <a:lstStyle/>
        <a:p>
          <a:endParaRPr lang="en-US"/>
        </a:p>
      </dgm:t>
    </dgm:pt>
    <dgm:pt modelId="{2C7789BC-E196-45E8-AD3E-A1B7D830220B}" type="sibTrans" cxnId="{DF0F3A3A-02D8-4AB5-B259-5CC7BDEBB16E}">
      <dgm:prSet/>
      <dgm:spPr/>
      <dgm:t>
        <a:bodyPr/>
        <a:lstStyle/>
        <a:p>
          <a:endParaRPr lang="en-US"/>
        </a:p>
      </dgm:t>
    </dgm:pt>
    <dgm:pt modelId="{623B8024-5D7E-4ED5-B7A1-7CD87EAC7E5E}">
      <dgm:prSet phldrT="[Текст]" custT="1"/>
      <dgm:spPr/>
      <dgm:t>
        <a:bodyPr/>
        <a:lstStyle/>
        <a:p>
          <a:r>
            <a:rPr lang="uk-UA" sz="4000"/>
            <a:t>Техно-логія «Фішбон»</a:t>
          </a:r>
          <a:endParaRPr lang="en-US" sz="4000" dirty="0"/>
        </a:p>
      </dgm:t>
    </dgm:pt>
    <dgm:pt modelId="{F69EBC11-EB0C-4AA3-B922-7A35908756D5}" type="parTrans" cxnId="{15119EA9-01D5-46BB-B3F9-21C65034E346}">
      <dgm:prSet/>
      <dgm:spPr/>
      <dgm:t>
        <a:bodyPr/>
        <a:lstStyle/>
        <a:p>
          <a:endParaRPr lang="en-US"/>
        </a:p>
      </dgm:t>
    </dgm:pt>
    <dgm:pt modelId="{8D88CC8F-39AA-4B23-B664-276B1B7C0197}" type="sibTrans" cxnId="{15119EA9-01D5-46BB-B3F9-21C65034E346}">
      <dgm:prSet/>
      <dgm:spPr/>
      <dgm:t>
        <a:bodyPr/>
        <a:lstStyle/>
        <a:p>
          <a:endParaRPr lang="en-US"/>
        </a:p>
      </dgm:t>
    </dgm:pt>
    <dgm:pt modelId="{EEE7263F-15C0-4AFB-A542-9A48FE704CD7}" type="pres">
      <dgm:prSet presAssocID="{B869BA05-1DA4-463E-AD28-5D47A931C22F}" presName="Name0" presStyleCnt="0">
        <dgm:presLayoutVars>
          <dgm:dir/>
          <dgm:resizeHandles val="exact"/>
        </dgm:presLayoutVars>
      </dgm:prSet>
      <dgm:spPr/>
    </dgm:pt>
    <dgm:pt modelId="{34A7DD85-60E3-4127-8CF1-7AB0BF8F950D}" type="pres">
      <dgm:prSet presAssocID="{B869BA05-1DA4-463E-AD28-5D47A931C22F}" presName="bkgdShp" presStyleLbl="alignAccFollowNode1" presStyleIdx="0" presStyleCnt="1"/>
      <dgm:spPr/>
    </dgm:pt>
    <dgm:pt modelId="{C54A5E69-3554-425E-85CE-D5BACA379558}" type="pres">
      <dgm:prSet presAssocID="{B869BA05-1DA4-463E-AD28-5D47A931C22F}" presName="linComp" presStyleCnt="0"/>
      <dgm:spPr/>
    </dgm:pt>
    <dgm:pt modelId="{16EB9418-C4F3-418B-A0D7-B8357409A6BA}" type="pres">
      <dgm:prSet presAssocID="{7201BAFA-E25F-4692-9B19-D0F51EA0A6CF}" presName="compNode" presStyleCnt="0"/>
      <dgm:spPr/>
    </dgm:pt>
    <dgm:pt modelId="{D52FD356-71DC-43AA-B8C9-E044E92275EA}" type="pres">
      <dgm:prSet presAssocID="{7201BAFA-E25F-4692-9B19-D0F51EA0A6C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596AE-494E-45A9-BA1D-568ECDB76D97}" type="pres">
      <dgm:prSet presAssocID="{7201BAFA-E25F-4692-9B19-D0F51EA0A6CF}" presName="invisiNode" presStyleLbl="node1" presStyleIdx="0" presStyleCnt="3"/>
      <dgm:spPr/>
    </dgm:pt>
    <dgm:pt modelId="{360FA021-ADE6-4AB2-B769-08BA7D4F61CC}" type="pres">
      <dgm:prSet presAssocID="{7201BAFA-E25F-4692-9B19-D0F51EA0A6CF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9000" r="-9000"/>
          </a:stretch>
        </a:blipFill>
      </dgm:spPr>
    </dgm:pt>
    <dgm:pt modelId="{C27D6A4E-04D3-4F0B-A932-45767CE2C32E}" type="pres">
      <dgm:prSet presAssocID="{54F26E98-7B3A-4C9D-8CD5-5497D67B94F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0C93495-6554-449E-8807-7AD5EAF8DEDE}" type="pres">
      <dgm:prSet presAssocID="{3B9E3712-B04A-4308-9E4C-AE888EA9704B}" presName="compNode" presStyleCnt="0"/>
      <dgm:spPr/>
    </dgm:pt>
    <dgm:pt modelId="{D42CE531-C38D-4D48-BB10-8D142CC8F4F3}" type="pres">
      <dgm:prSet presAssocID="{3B9E3712-B04A-4308-9E4C-AE888EA9704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2DFFF6-E5D8-4C16-9BB1-588C27883523}" type="pres">
      <dgm:prSet presAssocID="{3B9E3712-B04A-4308-9E4C-AE888EA9704B}" presName="invisiNode" presStyleLbl="node1" presStyleIdx="1" presStyleCnt="3"/>
      <dgm:spPr/>
    </dgm:pt>
    <dgm:pt modelId="{911CBFA2-ECCC-40BD-AD5B-96C3E4927990}" type="pres">
      <dgm:prSet presAssocID="{3B9E3712-B04A-4308-9E4C-AE888EA9704B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7000" r="-17000"/>
          </a:stretch>
        </a:blipFill>
      </dgm:spPr>
    </dgm:pt>
    <dgm:pt modelId="{9E50B342-093E-429C-9D01-31711CEB43B4}" type="pres">
      <dgm:prSet presAssocID="{2C7789BC-E196-45E8-AD3E-A1B7D830220B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BD36AB1-2C32-49BD-8F1B-225EF423D1C6}" type="pres">
      <dgm:prSet presAssocID="{623B8024-5D7E-4ED5-B7A1-7CD87EAC7E5E}" presName="compNode" presStyleCnt="0"/>
      <dgm:spPr/>
    </dgm:pt>
    <dgm:pt modelId="{B5F031CD-0029-4CD1-BB5B-8296FFF60F8E}" type="pres">
      <dgm:prSet presAssocID="{623B8024-5D7E-4ED5-B7A1-7CD87EAC7E5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35B2D5-D123-433D-8142-D2E654083518}" type="pres">
      <dgm:prSet presAssocID="{623B8024-5D7E-4ED5-B7A1-7CD87EAC7E5E}" presName="invisiNode" presStyleLbl="node1" presStyleIdx="2" presStyleCnt="3"/>
      <dgm:spPr/>
    </dgm:pt>
    <dgm:pt modelId="{EE72AAE4-7448-4FC8-BC48-9D8CB39F2E73}" type="pres">
      <dgm:prSet presAssocID="{623B8024-5D7E-4ED5-B7A1-7CD87EAC7E5E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7000" r="-7000"/>
          </a:stretch>
        </a:blipFill>
      </dgm:spPr>
    </dgm:pt>
  </dgm:ptLst>
  <dgm:cxnLst>
    <dgm:cxn modelId="{DF2AC9C9-7663-4D30-AC37-26FB7C67199A}" type="presOf" srcId="{3B9E3712-B04A-4308-9E4C-AE888EA9704B}" destId="{D42CE531-C38D-4D48-BB10-8D142CC8F4F3}" srcOrd="0" destOrd="0" presId="urn:microsoft.com/office/officeart/2005/8/layout/pList2#1"/>
    <dgm:cxn modelId="{15119EA9-01D5-46BB-B3F9-21C65034E346}" srcId="{B869BA05-1DA4-463E-AD28-5D47A931C22F}" destId="{623B8024-5D7E-4ED5-B7A1-7CD87EAC7E5E}" srcOrd="2" destOrd="0" parTransId="{F69EBC11-EB0C-4AA3-B922-7A35908756D5}" sibTransId="{8D88CC8F-39AA-4B23-B664-276B1B7C0197}"/>
    <dgm:cxn modelId="{C0740B91-D99D-483A-ACDE-90465F83E6D3}" type="presOf" srcId="{623B8024-5D7E-4ED5-B7A1-7CD87EAC7E5E}" destId="{B5F031CD-0029-4CD1-BB5B-8296FFF60F8E}" srcOrd="0" destOrd="0" presId="urn:microsoft.com/office/officeart/2005/8/layout/pList2#1"/>
    <dgm:cxn modelId="{DF0F3A3A-02D8-4AB5-B259-5CC7BDEBB16E}" srcId="{B869BA05-1DA4-463E-AD28-5D47A931C22F}" destId="{3B9E3712-B04A-4308-9E4C-AE888EA9704B}" srcOrd="1" destOrd="0" parTransId="{068B43B6-B5A0-43A6-83E7-631C9456B62D}" sibTransId="{2C7789BC-E196-45E8-AD3E-A1B7D830220B}"/>
    <dgm:cxn modelId="{2DCC05AC-A954-4942-AC88-7AF795F3A32A}" type="presOf" srcId="{B869BA05-1DA4-463E-AD28-5D47A931C22F}" destId="{EEE7263F-15C0-4AFB-A542-9A48FE704CD7}" srcOrd="0" destOrd="0" presId="urn:microsoft.com/office/officeart/2005/8/layout/pList2#1"/>
    <dgm:cxn modelId="{481C5CA9-187D-48F9-B375-070DD5BE9E38}" type="presOf" srcId="{7201BAFA-E25F-4692-9B19-D0F51EA0A6CF}" destId="{D52FD356-71DC-43AA-B8C9-E044E92275EA}" srcOrd="0" destOrd="0" presId="urn:microsoft.com/office/officeart/2005/8/layout/pList2#1"/>
    <dgm:cxn modelId="{0080AF00-F2D6-4F21-A88C-788F87CE0416}" srcId="{B869BA05-1DA4-463E-AD28-5D47A931C22F}" destId="{7201BAFA-E25F-4692-9B19-D0F51EA0A6CF}" srcOrd="0" destOrd="0" parTransId="{1596E6BA-C7A5-4AA4-A544-07837B5C0C1E}" sibTransId="{54F26E98-7B3A-4C9D-8CD5-5497D67B94FC}"/>
    <dgm:cxn modelId="{CFCC0F04-6A67-44C3-BADF-5E495B26DCA7}" type="presOf" srcId="{2C7789BC-E196-45E8-AD3E-A1B7D830220B}" destId="{9E50B342-093E-429C-9D01-31711CEB43B4}" srcOrd="0" destOrd="0" presId="urn:microsoft.com/office/officeart/2005/8/layout/pList2#1"/>
    <dgm:cxn modelId="{64CCF5E1-FC22-4D17-B9CD-56A27F1851E4}" type="presOf" srcId="{54F26E98-7B3A-4C9D-8CD5-5497D67B94FC}" destId="{C27D6A4E-04D3-4F0B-A932-45767CE2C32E}" srcOrd="0" destOrd="0" presId="urn:microsoft.com/office/officeart/2005/8/layout/pList2#1"/>
    <dgm:cxn modelId="{EAA16AA3-5C1F-44CF-A30B-DDD1B46D58A2}" type="presParOf" srcId="{EEE7263F-15C0-4AFB-A542-9A48FE704CD7}" destId="{34A7DD85-60E3-4127-8CF1-7AB0BF8F950D}" srcOrd="0" destOrd="0" presId="urn:microsoft.com/office/officeart/2005/8/layout/pList2#1"/>
    <dgm:cxn modelId="{380D0DA8-ECB4-4438-8809-30C0EAAAE5DA}" type="presParOf" srcId="{EEE7263F-15C0-4AFB-A542-9A48FE704CD7}" destId="{C54A5E69-3554-425E-85CE-D5BACA379558}" srcOrd="1" destOrd="0" presId="urn:microsoft.com/office/officeart/2005/8/layout/pList2#1"/>
    <dgm:cxn modelId="{D1CD7489-B8B1-48E6-A0D0-F987172F0789}" type="presParOf" srcId="{C54A5E69-3554-425E-85CE-D5BACA379558}" destId="{16EB9418-C4F3-418B-A0D7-B8357409A6BA}" srcOrd="0" destOrd="0" presId="urn:microsoft.com/office/officeart/2005/8/layout/pList2#1"/>
    <dgm:cxn modelId="{FB41FFEB-1B76-4C21-8842-D6C3F2017EEC}" type="presParOf" srcId="{16EB9418-C4F3-418B-A0D7-B8357409A6BA}" destId="{D52FD356-71DC-43AA-B8C9-E044E92275EA}" srcOrd="0" destOrd="0" presId="urn:microsoft.com/office/officeart/2005/8/layout/pList2#1"/>
    <dgm:cxn modelId="{9E3C8144-E56E-4C5A-BA80-3170E3167FE4}" type="presParOf" srcId="{16EB9418-C4F3-418B-A0D7-B8357409A6BA}" destId="{EF7596AE-494E-45A9-BA1D-568ECDB76D97}" srcOrd="1" destOrd="0" presId="urn:microsoft.com/office/officeart/2005/8/layout/pList2#1"/>
    <dgm:cxn modelId="{663E8C71-8F72-42BF-ABB1-9C07C67DA19C}" type="presParOf" srcId="{16EB9418-C4F3-418B-A0D7-B8357409A6BA}" destId="{360FA021-ADE6-4AB2-B769-08BA7D4F61CC}" srcOrd="2" destOrd="0" presId="urn:microsoft.com/office/officeart/2005/8/layout/pList2#1"/>
    <dgm:cxn modelId="{CB937E5F-FD16-433E-912E-F988E13D88E3}" type="presParOf" srcId="{C54A5E69-3554-425E-85CE-D5BACA379558}" destId="{C27D6A4E-04D3-4F0B-A932-45767CE2C32E}" srcOrd="1" destOrd="0" presId="urn:microsoft.com/office/officeart/2005/8/layout/pList2#1"/>
    <dgm:cxn modelId="{DB9B942A-E4E3-47DA-B5B7-2A0157F2182A}" type="presParOf" srcId="{C54A5E69-3554-425E-85CE-D5BACA379558}" destId="{10C93495-6554-449E-8807-7AD5EAF8DEDE}" srcOrd="2" destOrd="0" presId="urn:microsoft.com/office/officeart/2005/8/layout/pList2#1"/>
    <dgm:cxn modelId="{7F527F20-7F6C-40A2-86A6-DE5E09332AD0}" type="presParOf" srcId="{10C93495-6554-449E-8807-7AD5EAF8DEDE}" destId="{D42CE531-C38D-4D48-BB10-8D142CC8F4F3}" srcOrd="0" destOrd="0" presId="urn:microsoft.com/office/officeart/2005/8/layout/pList2#1"/>
    <dgm:cxn modelId="{35112812-ECB8-4DB3-A135-B86E82A195C7}" type="presParOf" srcId="{10C93495-6554-449E-8807-7AD5EAF8DEDE}" destId="{A52DFFF6-E5D8-4C16-9BB1-588C27883523}" srcOrd="1" destOrd="0" presId="urn:microsoft.com/office/officeart/2005/8/layout/pList2#1"/>
    <dgm:cxn modelId="{7FCF3AA2-6264-4DAA-8FC7-8626CD85E8B2}" type="presParOf" srcId="{10C93495-6554-449E-8807-7AD5EAF8DEDE}" destId="{911CBFA2-ECCC-40BD-AD5B-96C3E4927990}" srcOrd="2" destOrd="0" presId="urn:microsoft.com/office/officeart/2005/8/layout/pList2#1"/>
    <dgm:cxn modelId="{8B20311C-7775-4417-9D66-66831E63323A}" type="presParOf" srcId="{C54A5E69-3554-425E-85CE-D5BACA379558}" destId="{9E50B342-093E-429C-9D01-31711CEB43B4}" srcOrd="3" destOrd="0" presId="urn:microsoft.com/office/officeart/2005/8/layout/pList2#1"/>
    <dgm:cxn modelId="{99EB4F79-9601-4C19-8A77-2273997532BC}" type="presParOf" srcId="{C54A5E69-3554-425E-85CE-D5BACA379558}" destId="{EBD36AB1-2C32-49BD-8F1B-225EF423D1C6}" srcOrd="4" destOrd="0" presId="urn:microsoft.com/office/officeart/2005/8/layout/pList2#1"/>
    <dgm:cxn modelId="{4A58A720-D2D5-475F-BCFA-872301566B95}" type="presParOf" srcId="{EBD36AB1-2C32-49BD-8F1B-225EF423D1C6}" destId="{B5F031CD-0029-4CD1-BB5B-8296FFF60F8E}" srcOrd="0" destOrd="0" presId="urn:microsoft.com/office/officeart/2005/8/layout/pList2#1"/>
    <dgm:cxn modelId="{D43F7180-ACB2-4131-A685-5BDEBE2229F8}" type="presParOf" srcId="{EBD36AB1-2C32-49BD-8F1B-225EF423D1C6}" destId="{8F35B2D5-D123-433D-8142-D2E654083518}" srcOrd="1" destOrd="0" presId="urn:microsoft.com/office/officeart/2005/8/layout/pList2#1"/>
    <dgm:cxn modelId="{93397F8B-E60A-4225-A473-B308B990BA24}" type="presParOf" srcId="{EBD36AB1-2C32-49BD-8F1B-225EF423D1C6}" destId="{EE72AAE4-7448-4FC8-BC48-9D8CB39F2E73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869BA05-1DA4-463E-AD28-5D47A931C22F}" type="doc">
      <dgm:prSet loTypeId="urn:microsoft.com/office/officeart/2005/8/layout/pList2#2" loCatId="list" qsTypeId="urn:microsoft.com/office/officeart/2005/8/quickstyle/simple1" qsCatId="simple" csTypeId="urn:microsoft.com/office/officeart/2005/8/colors/accent6_2" csCatId="accent6" phldr="1"/>
      <dgm:spPr/>
    </dgm:pt>
    <dgm:pt modelId="{7201BAFA-E25F-4692-9B19-D0F51EA0A6CF}">
      <dgm:prSet phldrT="[Текст]" custT="1"/>
      <dgm:spPr/>
      <dgm:t>
        <a:bodyPr/>
        <a:lstStyle/>
        <a:p>
          <a:r>
            <a:rPr lang="uk-UA" sz="3600"/>
            <a:t>«Кубик Блума»</a:t>
          </a:r>
          <a:endParaRPr lang="en-US" sz="3600" dirty="0"/>
        </a:p>
      </dgm:t>
    </dgm:pt>
    <dgm:pt modelId="{1596E6BA-C7A5-4AA4-A544-07837B5C0C1E}" type="parTrans" cxnId="{0080AF00-F2D6-4F21-A88C-788F87CE0416}">
      <dgm:prSet/>
      <dgm:spPr/>
      <dgm:t>
        <a:bodyPr/>
        <a:lstStyle/>
        <a:p>
          <a:endParaRPr lang="en-US"/>
        </a:p>
      </dgm:t>
    </dgm:pt>
    <dgm:pt modelId="{54F26E98-7B3A-4C9D-8CD5-5497D67B94FC}" type="sibTrans" cxnId="{0080AF00-F2D6-4F21-A88C-788F87CE0416}">
      <dgm:prSet/>
      <dgm:spPr/>
      <dgm:t>
        <a:bodyPr/>
        <a:lstStyle/>
        <a:p>
          <a:endParaRPr lang="en-US"/>
        </a:p>
      </dgm:t>
    </dgm:pt>
    <dgm:pt modelId="{3B9E3712-B04A-4308-9E4C-AE888EA9704B}">
      <dgm:prSet phldrT="[Текст]" custT="1"/>
      <dgm:spPr/>
      <dgm:t>
        <a:bodyPr/>
        <a:lstStyle/>
        <a:p>
          <a:r>
            <a:rPr lang="ru-RU" sz="3600"/>
            <a:t>«Приду-мування історії з шостим словом</a:t>
          </a:r>
          <a:r>
            <a:rPr lang="uk-UA" sz="3600"/>
            <a:t>»</a:t>
          </a:r>
          <a:endParaRPr lang="en-US" sz="3600" dirty="0"/>
        </a:p>
      </dgm:t>
    </dgm:pt>
    <dgm:pt modelId="{068B43B6-B5A0-43A6-83E7-631C9456B62D}" type="parTrans" cxnId="{DF0F3A3A-02D8-4AB5-B259-5CC7BDEBB16E}">
      <dgm:prSet/>
      <dgm:spPr/>
      <dgm:t>
        <a:bodyPr/>
        <a:lstStyle/>
        <a:p>
          <a:endParaRPr lang="en-US"/>
        </a:p>
      </dgm:t>
    </dgm:pt>
    <dgm:pt modelId="{2C7789BC-E196-45E8-AD3E-A1B7D830220B}" type="sibTrans" cxnId="{DF0F3A3A-02D8-4AB5-B259-5CC7BDEBB16E}">
      <dgm:prSet/>
      <dgm:spPr/>
      <dgm:t>
        <a:bodyPr/>
        <a:lstStyle/>
        <a:p>
          <a:endParaRPr lang="en-US"/>
        </a:p>
      </dgm:t>
    </dgm:pt>
    <dgm:pt modelId="{623B8024-5D7E-4ED5-B7A1-7CD87EAC7E5E}">
      <dgm:prSet phldrT="[Текст]" custT="1"/>
      <dgm:spPr/>
      <dgm:t>
        <a:bodyPr/>
        <a:lstStyle/>
        <a:p>
          <a:r>
            <a:rPr lang="uk-UA" sz="3600"/>
            <a:t>«Ромашка Блума»»</a:t>
          </a:r>
          <a:endParaRPr lang="en-US" sz="3600" dirty="0"/>
        </a:p>
      </dgm:t>
    </dgm:pt>
    <dgm:pt modelId="{F69EBC11-EB0C-4AA3-B922-7A35908756D5}" type="parTrans" cxnId="{15119EA9-01D5-46BB-B3F9-21C65034E346}">
      <dgm:prSet/>
      <dgm:spPr/>
      <dgm:t>
        <a:bodyPr/>
        <a:lstStyle/>
        <a:p>
          <a:endParaRPr lang="en-US"/>
        </a:p>
      </dgm:t>
    </dgm:pt>
    <dgm:pt modelId="{8D88CC8F-39AA-4B23-B664-276B1B7C0197}" type="sibTrans" cxnId="{15119EA9-01D5-46BB-B3F9-21C65034E346}">
      <dgm:prSet/>
      <dgm:spPr/>
      <dgm:t>
        <a:bodyPr/>
        <a:lstStyle/>
        <a:p>
          <a:endParaRPr lang="en-US"/>
        </a:p>
      </dgm:t>
    </dgm:pt>
    <dgm:pt modelId="{EEE7263F-15C0-4AFB-A542-9A48FE704CD7}" type="pres">
      <dgm:prSet presAssocID="{B869BA05-1DA4-463E-AD28-5D47A931C22F}" presName="Name0" presStyleCnt="0">
        <dgm:presLayoutVars>
          <dgm:dir/>
          <dgm:resizeHandles val="exact"/>
        </dgm:presLayoutVars>
      </dgm:prSet>
      <dgm:spPr/>
    </dgm:pt>
    <dgm:pt modelId="{34A7DD85-60E3-4127-8CF1-7AB0BF8F950D}" type="pres">
      <dgm:prSet presAssocID="{B869BA05-1DA4-463E-AD28-5D47A931C22F}" presName="bkgdShp" presStyleLbl="alignAccFollowNode1" presStyleIdx="0" presStyleCnt="1" custLinFactNeighborX="-10905" custLinFactNeighborY="4464"/>
      <dgm:spPr/>
    </dgm:pt>
    <dgm:pt modelId="{C54A5E69-3554-425E-85CE-D5BACA379558}" type="pres">
      <dgm:prSet presAssocID="{B869BA05-1DA4-463E-AD28-5D47A931C22F}" presName="linComp" presStyleCnt="0"/>
      <dgm:spPr/>
    </dgm:pt>
    <dgm:pt modelId="{16EB9418-C4F3-418B-A0D7-B8357409A6BA}" type="pres">
      <dgm:prSet presAssocID="{7201BAFA-E25F-4692-9B19-D0F51EA0A6CF}" presName="compNode" presStyleCnt="0"/>
      <dgm:spPr/>
    </dgm:pt>
    <dgm:pt modelId="{D52FD356-71DC-43AA-B8C9-E044E92275EA}" type="pres">
      <dgm:prSet presAssocID="{7201BAFA-E25F-4692-9B19-D0F51EA0A6C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596AE-494E-45A9-BA1D-568ECDB76D97}" type="pres">
      <dgm:prSet presAssocID="{7201BAFA-E25F-4692-9B19-D0F51EA0A6CF}" presName="invisiNode" presStyleLbl="node1" presStyleIdx="0" presStyleCnt="3"/>
      <dgm:spPr/>
    </dgm:pt>
    <dgm:pt modelId="{360FA021-ADE6-4AB2-B769-08BA7D4F61CC}" type="pres">
      <dgm:prSet presAssocID="{7201BAFA-E25F-4692-9B19-D0F51EA0A6CF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4000" r="-14000"/>
          </a:stretch>
        </a:blipFill>
      </dgm:spPr>
    </dgm:pt>
    <dgm:pt modelId="{C27D6A4E-04D3-4F0B-A932-45767CE2C32E}" type="pres">
      <dgm:prSet presAssocID="{54F26E98-7B3A-4C9D-8CD5-5497D67B94F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0C93495-6554-449E-8807-7AD5EAF8DEDE}" type="pres">
      <dgm:prSet presAssocID="{3B9E3712-B04A-4308-9E4C-AE888EA9704B}" presName="compNode" presStyleCnt="0"/>
      <dgm:spPr/>
    </dgm:pt>
    <dgm:pt modelId="{D42CE531-C38D-4D48-BB10-8D142CC8F4F3}" type="pres">
      <dgm:prSet presAssocID="{3B9E3712-B04A-4308-9E4C-AE888EA9704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2DFFF6-E5D8-4C16-9BB1-588C27883523}" type="pres">
      <dgm:prSet presAssocID="{3B9E3712-B04A-4308-9E4C-AE888EA9704B}" presName="invisiNode" presStyleLbl="node1" presStyleIdx="1" presStyleCnt="3"/>
      <dgm:spPr/>
    </dgm:pt>
    <dgm:pt modelId="{911CBFA2-ECCC-40BD-AD5B-96C3E4927990}" type="pres">
      <dgm:prSet presAssocID="{3B9E3712-B04A-4308-9E4C-AE888EA9704B}" presName="imagNode" presStyleLbl="fgImgPlace1" presStyleIdx="1" presStyleCnt="3" custLinFactNeighborX="0" custLinFactNeighborY="55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5000" b="-5000"/>
          </a:stretch>
        </a:blipFill>
      </dgm:spPr>
    </dgm:pt>
    <dgm:pt modelId="{9E50B342-093E-429C-9D01-31711CEB43B4}" type="pres">
      <dgm:prSet presAssocID="{2C7789BC-E196-45E8-AD3E-A1B7D830220B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BD36AB1-2C32-49BD-8F1B-225EF423D1C6}" type="pres">
      <dgm:prSet presAssocID="{623B8024-5D7E-4ED5-B7A1-7CD87EAC7E5E}" presName="compNode" presStyleCnt="0"/>
      <dgm:spPr/>
    </dgm:pt>
    <dgm:pt modelId="{B5F031CD-0029-4CD1-BB5B-8296FFF60F8E}" type="pres">
      <dgm:prSet presAssocID="{623B8024-5D7E-4ED5-B7A1-7CD87EAC7E5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35B2D5-D123-433D-8142-D2E654083518}" type="pres">
      <dgm:prSet presAssocID="{623B8024-5D7E-4ED5-B7A1-7CD87EAC7E5E}" presName="invisiNode" presStyleLbl="node1" presStyleIdx="2" presStyleCnt="3"/>
      <dgm:spPr/>
    </dgm:pt>
    <dgm:pt modelId="{EE72AAE4-7448-4FC8-BC48-9D8CB39F2E73}" type="pres">
      <dgm:prSet presAssocID="{623B8024-5D7E-4ED5-B7A1-7CD87EAC7E5E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</dgm:pt>
  </dgm:ptLst>
  <dgm:cxnLst>
    <dgm:cxn modelId="{DF2AC9C9-7663-4D30-AC37-26FB7C67199A}" type="presOf" srcId="{3B9E3712-B04A-4308-9E4C-AE888EA9704B}" destId="{D42CE531-C38D-4D48-BB10-8D142CC8F4F3}" srcOrd="0" destOrd="0" presId="urn:microsoft.com/office/officeart/2005/8/layout/pList2#2"/>
    <dgm:cxn modelId="{15119EA9-01D5-46BB-B3F9-21C65034E346}" srcId="{B869BA05-1DA4-463E-AD28-5D47A931C22F}" destId="{623B8024-5D7E-4ED5-B7A1-7CD87EAC7E5E}" srcOrd="2" destOrd="0" parTransId="{F69EBC11-EB0C-4AA3-B922-7A35908756D5}" sibTransId="{8D88CC8F-39AA-4B23-B664-276B1B7C0197}"/>
    <dgm:cxn modelId="{C0740B91-D99D-483A-ACDE-90465F83E6D3}" type="presOf" srcId="{623B8024-5D7E-4ED5-B7A1-7CD87EAC7E5E}" destId="{B5F031CD-0029-4CD1-BB5B-8296FFF60F8E}" srcOrd="0" destOrd="0" presId="urn:microsoft.com/office/officeart/2005/8/layout/pList2#2"/>
    <dgm:cxn modelId="{DF0F3A3A-02D8-4AB5-B259-5CC7BDEBB16E}" srcId="{B869BA05-1DA4-463E-AD28-5D47A931C22F}" destId="{3B9E3712-B04A-4308-9E4C-AE888EA9704B}" srcOrd="1" destOrd="0" parTransId="{068B43B6-B5A0-43A6-83E7-631C9456B62D}" sibTransId="{2C7789BC-E196-45E8-AD3E-A1B7D830220B}"/>
    <dgm:cxn modelId="{2DCC05AC-A954-4942-AC88-7AF795F3A32A}" type="presOf" srcId="{B869BA05-1DA4-463E-AD28-5D47A931C22F}" destId="{EEE7263F-15C0-4AFB-A542-9A48FE704CD7}" srcOrd="0" destOrd="0" presId="urn:microsoft.com/office/officeart/2005/8/layout/pList2#2"/>
    <dgm:cxn modelId="{481C5CA9-187D-48F9-B375-070DD5BE9E38}" type="presOf" srcId="{7201BAFA-E25F-4692-9B19-D0F51EA0A6CF}" destId="{D52FD356-71DC-43AA-B8C9-E044E92275EA}" srcOrd="0" destOrd="0" presId="urn:microsoft.com/office/officeart/2005/8/layout/pList2#2"/>
    <dgm:cxn modelId="{0080AF00-F2D6-4F21-A88C-788F87CE0416}" srcId="{B869BA05-1DA4-463E-AD28-5D47A931C22F}" destId="{7201BAFA-E25F-4692-9B19-D0F51EA0A6CF}" srcOrd="0" destOrd="0" parTransId="{1596E6BA-C7A5-4AA4-A544-07837B5C0C1E}" sibTransId="{54F26E98-7B3A-4C9D-8CD5-5497D67B94FC}"/>
    <dgm:cxn modelId="{CFCC0F04-6A67-44C3-BADF-5E495B26DCA7}" type="presOf" srcId="{2C7789BC-E196-45E8-AD3E-A1B7D830220B}" destId="{9E50B342-093E-429C-9D01-31711CEB43B4}" srcOrd="0" destOrd="0" presId="urn:microsoft.com/office/officeart/2005/8/layout/pList2#2"/>
    <dgm:cxn modelId="{64CCF5E1-FC22-4D17-B9CD-56A27F1851E4}" type="presOf" srcId="{54F26E98-7B3A-4C9D-8CD5-5497D67B94FC}" destId="{C27D6A4E-04D3-4F0B-A932-45767CE2C32E}" srcOrd="0" destOrd="0" presId="urn:microsoft.com/office/officeart/2005/8/layout/pList2#2"/>
    <dgm:cxn modelId="{EAA16AA3-5C1F-44CF-A30B-DDD1B46D58A2}" type="presParOf" srcId="{EEE7263F-15C0-4AFB-A542-9A48FE704CD7}" destId="{34A7DD85-60E3-4127-8CF1-7AB0BF8F950D}" srcOrd="0" destOrd="0" presId="urn:microsoft.com/office/officeart/2005/8/layout/pList2#2"/>
    <dgm:cxn modelId="{380D0DA8-ECB4-4438-8809-30C0EAAAE5DA}" type="presParOf" srcId="{EEE7263F-15C0-4AFB-A542-9A48FE704CD7}" destId="{C54A5E69-3554-425E-85CE-D5BACA379558}" srcOrd="1" destOrd="0" presId="urn:microsoft.com/office/officeart/2005/8/layout/pList2#2"/>
    <dgm:cxn modelId="{D1CD7489-B8B1-48E6-A0D0-F987172F0789}" type="presParOf" srcId="{C54A5E69-3554-425E-85CE-D5BACA379558}" destId="{16EB9418-C4F3-418B-A0D7-B8357409A6BA}" srcOrd="0" destOrd="0" presId="urn:microsoft.com/office/officeart/2005/8/layout/pList2#2"/>
    <dgm:cxn modelId="{FB41FFEB-1B76-4C21-8842-D6C3F2017EEC}" type="presParOf" srcId="{16EB9418-C4F3-418B-A0D7-B8357409A6BA}" destId="{D52FD356-71DC-43AA-B8C9-E044E92275EA}" srcOrd="0" destOrd="0" presId="urn:microsoft.com/office/officeart/2005/8/layout/pList2#2"/>
    <dgm:cxn modelId="{9E3C8144-E56E-4C5A-BA80-3170E3167FE4}" type="presParOf" srcId="{16EB9418-C4F3-418B-A0D7-B8357409A6BA}" destId="{EF7596AE-494E-45A9-BA1D-568ECDB76D97}" srcOrd="1" destOrd="0" presId="urn:microsoft.com/office/officeart/2005/8/layout/pList2#2"/>
    <dgm:cxn modelId="{663E8C71-8F72-42BF-ABB1-9C07C67DA19C}" type="presParOf" srcId="{16EB9418-C4F3-418B-A0D7-B8357409A6BA}" destId="{360FA021-ADE6-4AB2-B769-08BA7D4F61CC}" srcOrd="2" destOrd="0" presId="urn:microsoft.com/office/officeart/2005/8/layout/pList2#2"/>
    <dgm:cxn modelId="{CB937E5F-FD16-433E-912E-F988E13D88E3}" type="presParOf" srcId="{C54A5E69-3554-425E-85CE-D5BACA379558}" destId="{C27D6A4E-04D3-4F0B-A932-45767CE2C32E}" srcOrd="1" destOrd="0" presId="urn:microsoft.com/office/officeart/2005/8/layout/pList2#2"/>
    <dgm:cxn modelId="{DB9B942A-E4E3-47DA-B5B7-2A0157F2182A}" type="presParOf" srcId="{C54A5E69-3554-425E-85CE-D5BACA379558}" destId="{10C93495-6554-449E-8807-7AD5EAF8DEDE}" srcOrd="2" destOrd="0" presId="urn:microsoft.com/office/officeart/2005/8/layout/pList2#2"/>
    <dgm:cxn modelId="{7F527F20-7F6C-40A2-86A6-DE5E09332AD0}" type="presParOf" srcId="{10C93495-6554-449E-8807-7AD5EAF8DEDE}" destId="{D42CE531-C38D-4D48-BB10-8D142CC8F4F3}" srcOrd="0" destOrd="0" presId="urn:microsoft.com/office/officeart/2005/8/layout/pList2#2"/>
    <dgm:cxn modelId="{35112812-ECB8-4DB3-A135-B86E82A195C7}" type="presParOf" srcId="{10C93495-6554-449E-8807-7AD5EAF8DEDE}" destId="{A52DFFF6-E5D8-4C16-9BB1-588C27883523}" srcOrd="1" destOrd="0" presId="urn:microsoft.com/office/officeart/2005/8/layout/pList2#2"/>
    <dgm:cxn modelId="{7FCF3AA2-6264-4DAA-8FC7-8626CD85E8B2}" type="presParOf" srcId="{10C93495-6554-449E-8807-7AD5EAF8DEDE}" destId="{911CBFA2-ECCC-40BD-AD5B-96C3E4927990}" srcOrd="2" destOrd="0" presId="urn:microsoft.com/office/officeart/2005/8/layout/pList2#2"/>
    <dgm:cxn modelId="{8B20311C-7775-4417-9D66-66831E63323A}" type="presParOf" srcId="{C54A5E69-3554-425E-85CE-D5BACA379558}" destId="{9E50B342-093E-429C-9D01-31711CEB43B4}" srcOrd="3" destOrd="0" presId="urn:microsoft.com/office/officeart/2005/8/layout/pList2#2"/>
    <dgm:cxn modelId="{99EB4F79-9601-4C19-8A77-2273997532BC}" type="presParOf" srcId="{C54A5E69-3554-425E-85CE-D5BACA379558}" destId="{EBD36AB1-2C32-49BD-8F1B-225EF423D1C6}" srcOrd="4" destOrd="0" presId="urn:microsoft.com/office/officeart/2005/8/layout/pList2#2"/>
    <dgm:cxn modelId="{4A58A720-D2D5-475F-BCFA-872301566B95}" type="presParOf" srcId="{EBD36AB1-2C32-49BD-8F1B-225EF423D1C6}" destId="{B5F031CD-0029-4CD1-BB5B-8296FFF60F8E}" srcOrd="0" destOrd="0" presId="urn:microsoft.com/office/officeart/2005/8/layout/pList2#2"/>
    <dgm:cxn modelId="{D43F7180-ACB2-4131-A685-5BDEBE2229F8}" type="presParOf" srcId="{EBD36AB1-2C32-49BD-8F1B-225EF423D1C6}" destId="{8F35B2D5-D123-433D-8142-D2E654083518}" srcOrd="1" destOrd="0" presId="urn:microsoft.com/office/officeart/2005/8/layout/pList2#2"/>
    <dgm:cxn modelId="{93397F8B-E60A-4225-A473-B308B990BA24}" type="presParOf" srcId="{EBD36AB1-2C32-49BD-8F1B-225EF423D1C6}" destId="{EE72AAE4-7448-4FC8-BC48-9D8CB39F2E73}" srcOrd="2" destOrd="0" presId="urn:microsoft.com/office/officeart/2005/8/layout/pList2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B073CBE-2156-4666-978F-CC15F24A4205}" type="doc">
      <dgm:prSet loTypeId="urn:microsoft.com/office/officeart/2005/8/layout/default#3" loCatId="list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C16B1359-BF56-4BB9-BB04-AB67A8F36553}">
      <dgm:prSet phldrT="[Текст]"/>
      <dgm:spPr/>
      <dgm:t>
        <a:bodyPr/>
        <a:lstStyle/>
        <a:p>
          <a:r>
            <a:rPr lang="ru-RU" dirty="0" err="1"/>
            <a:t>створюємо</a:t>
          </a:r>
          <a:r>
            <a:rPr lang="ru-RU" dirty="0"/>
            <a:t> на </a:t>
          </a:r>
          <a:r>
            <a:rPr lang="ru-RU" dirty="0" err="1"/>
            <a:t>уроці</a:t>
          </a:r>
          <a:r>
            <a:rPr lang="ru-RU" dirty="0"/>
            <a:t> </a:t>
          </a:r>
          <a:r>
            <a:rPr lang="ru-RU" dirty="0" err="1"/>
            <a:t>розвитку</a:t>
          </a:r>
          <a:r>
            <a:rPr lang="ru-RU" dirty="0"/>
            <a:t> </a:t>
          </a:r>
          <a:r>
            <a:rPr lang="ru-RU" dirty="0" err="1"/>
            <a:t>зв’язного</a:t>
          </a:r>
          <a:r>
            <a:rPr lang="ru-RU" dirty="0"/>
            <a:t> </a:t>
          </a:r>
          <a:r>
            <a:rPr lang="ru-RU" dirty="0" err="1"/>
            <a:t>мовлення</a:t>
          </a:r>
          <a:r>
            <a:rPr lang="ru-RU" dirty="0"/>
            <a:t> </a:t>
          </a:r>
          <a:r>
            <a:rPr lang="ru-RU" dirty="0" err="1"/>
            <a:t>шкільну</a:t>
          </a:r>
          <a:r>
            <a:rPr lang="ru-RU" dirty="0"/>
            <a:t> газету</a:t>
          </a:r>
          <a:endParaRPr lang="en-US" dirty="0"/>
        </a:p>
      </dgm:t>
    </dgm:pt>
    <dgm:pt modelId="{8B916963-3056-4CE0-B56C-A7312F3B7902}" type="parTrans" cxnId="{431068CE-F4CF-409B-A2AB-6A3139DF2760}">
      <dgm:prSet/>
      <dgm:spPr/>
      <dgm:t>
        <a:bodyPr/>
        <a:lstStyle/>
        <a:p>
          <a:endParaRPr lang="en-US"/>
        </a:p>
      </dgm:t>
    </dgm:pt>
    <dgm:pt modelId="{4CD45108-CC20-4028-865C-97973F5B4145}" type="sibTrans" cxnId="{431068CE-F4CF-409B-A2AB-6A3139DF2760}">
      <dgm:prSet/>
      <dgm:spPr/>
      <dgm:t>
        <a:bodyPr/>
        <a:lstStyle/>
        <a:p>
          <a:endParaRPr lang="en-US"/>
        </a:p>
      </dgm:t>
    </dgm:pt>
    <dgm:pt modelId="{07E6540C-39BC-4C74-A708-2DB2494309F2}">
      <dgm:prSet/>
      <dgm:spPr/>
      <dgm:t>
        <a:bodyPr/>
        <a:lstStyle/>
        <a:p>
          <a:r>
            <a:rPr lang="ru-RU" dirty="0" err="1"/>
            <a:t>написання</a:t>
          </a:r>
          <a:r>
            <a:rPr lang="ru-RU" dirty="0"/>
            <a:t> "</a:t>
          </a:r>
          <a:r>
            <a:rPr lang="ru-RU" dirty="0" err="1"/>
            <a:t>Музичного</a:t>
          </a:r>
          <a:r>
            <a:rPr lang="ru-RU" dirty="0"/>
            <a:t> диктанту"</a:t>
          </a:r>
          <a:endParaRPr lang="en-US" dirty="0"/>
        </a:p>
      </dgm:t>
    </dgm:pt>
    <dgm:pt modelId="{DB86FECD-4078-480D-A4A5-3BEE8864004E}" type="parTrans" cxnId="{691CB3F9-CBE7-468E-B4CF-718AD4D59351}">
      <dgm:prSet/>
      <dgm:spPr/>
      <dgm:t>
        <a:bodyPr/>
        <a:lstStyle/>
        <a:p>
          <a:endParaRPr lang="en-US"/>
        </a:p>
      </dgm:t>
    </dgm:pt>
    <dgm:pt modelId="{8531CCE2-F35E-442B-A6AC-D712A31504C4}" type="sibTrans" cxnId="{691CB3F9-CBE7-468E-B4CF-718AD4D59351}">
      <dgm:prSet/>
      <dgm:spPr/>
      <dgm:t>
        <a:bodyPr/>
        <a:lstStyle/>
        <a:p>
          <a:endParaRPr lang="en-US"/>
        </a:p>
      </dgm:t>
    </dgm:pt>
    <dgm:pt modelId="{6F873D78-892A-41F1-96E3-4FB09F58C344}">
      <dgm:prSet/>
      <dgm:spPr/>
      <dgm:t>
        <a:bodyPr/>
        <a:lstStyle/>
        <a:p>
          <a:r>
            <a:rPr lang="ru-RU" dirty="0" err="1"/>
            <a:t>створення</a:t>
          </a:r>
          <a:r>
            <a:rPr lang="ru-RU" dirty="0"/>
            <a:t> </a:t>
          </a:r>
          <a:r>
            <a:rPr lang="ru-RU" dirty="0" err="1"/>
            <a:t>реклами</a:t>
          </a:r>
          <a:r>
            <a:rPr lang="ru-RU" dirty="0"/>
            <a:t> </a:t>
          </a:r>
          <a:r>
            <a:rPr lang="ru-RU" dirty="0" err="1"/>
            <a:t>улюбленої</a:t>
          </a:r>
          <a:r>
            <a:rPr lang="ru-RU" dirty="0"/>
            <a:t> </a:t>
          </a:r>
          <a:r>
            <a:rPr lang="ru-RU" dirty="0" err="1"/>
            <a:t>частини</a:t>
          </a:r>
          <a:r>
            <a:rPr lang="ru-RU" dirty="0"/>
            <a:t> </a:t>
          </a:r>
          <a:r>
            <a:rPr lang="ru-RU" dirty="0" err="1"/>
            <a:t>мови</a:t>
          </a:r>
          <a:endParaRPr lang="en-US" dirty="0"/>
        </a:p>
      </dgm:t>
    </dgm:pt>
    <dgm:pt modelId="{BD9F2CE6-7B55-4D68-A1DD-AC5CC43ADDB0}" type="parTrans" cxnId="{9C72107F-5DA4-41D6-8A16-6FFA676C3DE1}">
      <dgm:prSet/>
      <dgm:spPr/>
      <dgm:t>
        <a:bodyPr/>
        <a:lstStyle/>
        <a:p>
          <a:endParaRPr lang="en-US"/>
        </a:p>
      </dgm:t>
    </dgm:pt>
    <dgm:pt modelId="{4FFAAC1F-5134-4793-B086-3D7967F017B1}" type="sibTrans" cxnId="{9C72107F-5DA4-41D6-8A16-6FFA676C3DE1}">
      <dgm:prSet/>
      <dgm:spPr/>
      <dgm:t>
        <a:bodyPr/>
        <a:lstStyle/>
        <a:p>
          <a:endParaRPr lang="en-US"/>
        </a:p>
      </dgm:t>
    </dgm:pt>
    <dgm:pt modelId="{473BBABF-6566-4A15-B9F6-29549014E787}">
      <dgm:prSet/>
      <dgm:spPr/>
      <dgm:t>
        <a:bodyPr/>
        <a:lstStyle/>
        <a:p>
          <a:r>
            <a:rPr lang="ru-RU" dirty="0" err="1"/>
            <a:t>презентація</a:t>
          </a:r>
          <a:r>
            <a:rPr lang="ru-RU" dirty="0"/>
            <a:t> </a:t>
          </a:r>
          <a:r>
            <a:rPr lang="ru-RU" dirty="0" err="1"/>
            <a:t>авторської</a:t>
          </a:r>
          <a:r>
            <a:rPr lang="ru-RU" dirty="0"/>
            <a:t> </a:t>
          </a:r>
          <a:r>
            <a:rPr lang="ru-RU" dirty="0" err="1"/>
            <a:t>міні</a:t>
          </a:r>
          <a:r>
            <a:rPr lang="ru-RU" dirty="0"/>
            <a:t>-книжечки </a:t>
          </a:r>
          <a:r>
            <a:rPr lang="ru-RU" dirty="0" err="1"/>
            <a:t>слів-символів</a:t>
          </a:r>
          <a:r>
            <a:rPr lang="ru-RU" dirty="0"/>
            <a:t>, </a:t>
          </a:r>
          <a:r>
            <a:rPr lang="ru-RU" dirty="0" err="1"/>
            <a:t>пошук</a:t>
          </a:r>
          <a:r>
            <a:rPr lang="ru-RU" dirty="0"/>
            <a:t> </a:t>
          </a:r>
          <a:r>
            <a:rPr lang="ru-RU" dirty="0" err="1"/>
            <a:t>вивченого</a:t>
          </a:r>
          <a:r>
            <a:rPr lang="ru-RU" dirty="0"/>
            <a:t> </a:t>
          </a:r>
          <a:r>
            <a:rPr lang="ru-RU" dirty="0" err="1"/>
            <a:t>матеріалу</a:t>
          </a:r>
          <a:r>
            <a:rPr lang="ru-RU" dirty="0"/>
            <a:t> в </a:t>
          </a:r>
          <a:r>
            <a:rPr lang="ru-RU" dirty="0" err="1"/>
            <a:t>газеті</a:t>
          </a:r>
          <a:r>
            <a:rPr lang="ru-RU" dirty="0"/>
            <a:t>, </a:t>
          </a:r>
          <a:r>
            <a:rPr lang="ru-RU" dirty="0" err="1"/>
            <a:t>журналі</a:t>
          </a:r>
          <a:r>
            <a:rPr lang="ru-RU" dirty="0"/>
            <a:t>, </a:t>
          </a:r>
          <a:r>
            <a:rPr lang="ru-RU" dirty="0" err="1"/>
            <a:t>пісні</a:t>
          </a:r>
          <a:r>
            <a:rPr lang="ru-RU" dirty="0"/>
            <a:t>, </a:t>
          </a:r>
          <a:r>
            <a:rPr lang="ru-RU" dirty="0" err="1"/>
            <a:t>розкадрування</a:t>
          </a:r>
          <a:r>
            <a:rPr lang="ru-RU" dirty="0"/>
            <a:t> </a:t>
          </a:r>
          <a:r>
            <a:rPr lang="ru-RU" dirty="0" err="1"/>
            <a:t>прочитаного</a:t>
          </a:r>
          <a:r>
            <a:rPr lang="ru-RU" dirty="0"/>
            <a:t> </a:t>
          </a:r>
          <a:r>
            <a:rPr lang="ru-RU" dirty="0" err="1"/>
            <a:t>твору</a:t>
          </a:r>
          <a:endParaRPr lang="en-US" dirty="0"/>
        </a:p>
      </dgm:t>
    </dgm:pt>
    <dgm:pt modelId="{FC0785E2-4E70-4E0E-BA16-48A5B7C82A39}" type="parTrans" cxnId="{3DEA7402-3864-4CF2-AC5C-F494E938F2DD}">
      <dgm:prSet/>
      <dgm:spPr/>
      <dgm:t>
        <a:bodyPr/>
        <a:lstStyle/>
        <a:p>
          <a:endParaRPr lang="en-US"/>
        </a:p>
      </dgm:t>
    </dgm:pt>
    <dgm:pt modelId="{393B0430-C9BC-4E10-B05A-AD9BB355D737}" type="sibTrans" cxnId="{3DEA7402-3864-4CF2-AC5C-F494E938F2DD}">
      <dgm:prSet/>
      <dgm:spPr/>
      <dgm:t>
        <a:bodyPr/>
        <a:lstStyle/>
        <a:p>
          <a:endParaRPr lang="en-US"/>
        </a:p>
      </dgm:t>
    </dgm:pt>
    <dgm:pt modelId="{F008176F-EFA4-4801-A993-94485C0C21D1}">
      <dgm:prSet/>
      <dgm:spPr/>
      <dgm:t>
        <a:bodyPr/>
        <a:lstStyle/>
        <a:p>
          <a:r>
            <a:rPr lang="ru-RU" dirty="0" err="1"/>
            <a:t>підготовка</a:t>
          </a:r>
          <a:r>
            <a:rPr lang="ru-RU" dirty="0"/>
            <a:t> </a:t>
          </a:r>
          <a:r>
            <a:rPr lang="ru-RU" dirty="0" err="1"/>
            <a:t>коміксів</a:t>
          </a:r>
          <a:r>
            <a:rPr lang="ru-RU" dirty="0"/>
            <a:t> за мотивами </a:t>
          </a:r>
          <a:r>
            <a:rPr lang="ru-RU" dirty="0" err="1"/>
            <a:t>літературних</a:t>
          </a:r>
          <a:r>
            <a:rPr lang="ru-RU" dirty="0"/>
            <a:t> </a:t>
          </a:r>
          <a:r>
            <a:rPr lang="ru-RU" dirty="0" err="1"/>
            <a:t>казок</a:t>
          </a:r>
          <a:endParaRPr lang="en-US" dirty="0"/>
        </a:p>
      </dgm:t>
    </dgm:pt>
    <dgm:pt modelId="{805F57E3-37ED-4AA9-8F2E-09B00B8928EA}" type="parTrans" cxnId="{9405A882-C21D-40C7-BC00-60046AEEA703}">
      <dgm:prSet/>
      <dgm:spPr/>
      <dgm:t>
        <a:bodyPr/>
        <a:lstStyle/>
        <a:p>
          <a:endParaRPr lang="en-US"/>
        </a:p>
      </dgm:t>
    </dgm:pt>
    <dgm:pt modelId="{B1FE45E4-DBBC-4C73-9C94-82F79EFAB2CD}" type="sibTrans" cxnId="{9405A882-C21D-40C7-BC00-60046AEEA703}">
      <dgm:prSet/>
      <dgm:spPr/>
      <dgm:t>
        <a:bodyPr/>
        <a:lstStyle/>
        <a:p>
          <a:endParaRPr lang="en-US"/>
        </a:p>
      </dgm:t>
    </dgm:pt>
    <dgm:pt modelId="{66D893EB-F9C5-4995-8F43-D1C9908C851A}" type="pres">
      <dgm:prSet presAssocID="{5B073CBE-2156-4666-978F-CC15F24A420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A3ADFD-ACE0-4E1E-9BD1-DB5BFA9FA647}" type="pres">
      <dgm:prSet presAssocID="{C16B1359-BF56-4BB9-BB04-AB67A8F3655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ECFC9-8E24-4EDD-A674-4799799B32F7}" type="pres">
      <dgm:prSet presAssocID="{4CD45108-CC20-4028-865C-97973F5B4145}" presName="sibTrans" presStyleCnt="0"/>
      <dgm:spPr/>
    </dgm:pt>
    <dgm:pt modelId="{BE4CD06A-AC2A-4158-86F4-976765DB73C7}" type="pres">
      <dgm:prSet presAssocID="{07E6540C-39BC-4C74-A708-2DB2494309F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5ED16F-8BAF-418F-A5AD-ADB54BE20068}" type="pres">
      <dgm:prSet presAssocID="{8531CCE2-F35E-442B-A6AC-D712A31504C4}" presName="sibTrans" presStyleCnt="0"/>
      <dgm:spPr/>
    </dgm:pt>
    <dgm:pt modelId="{6DA9F31B-9339-4D38-BE48-B8AB128599B9}" type="pres">
      <dgm:prSet presAssocID="{6F873D78-892A-41F1-96E3-4FB09F58C34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71992-94E6-4528-8B3B-9C6CC66791A9}" type="pres">
      <dgm:prSet presAssocID="{4FFAAC1F-5134-4793-B086-3D7967F017B1}" presName="sibTrans" presStyleCnt="0"/>
      <dgm:spPr/>
    </dgm:pt>
    <dgm:pt modelId="{17FE45AF-A1CB-45F1-982E-7B39EB02759E}" type="pres">
      <dgm:prSet presAssocID="{473BBABF-6566-4A15-B9F6-29549014E78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311D6C-E05C-4D6C-853E-0B965F979E93}" type="pres">
      <dgm:prSet presAssocID="{393B0430-C9BC-4E10-B05A-AD9BB355D737}" presName="sibTrans" presStyleCnt="0"/>
      <dgm:spPr/>
    </dgm:pt>
    <dgm:pt modelId="{43CF53E8-C989-49EB-9065-316C297971EF}" type="pres">
      <dgm:prSet presAssocID="{F008176F-EFA4-4801-A993-94485C0C21D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9378FA-269E-4AB9-BDDB-1F7DA04F510A}" type="presOf" srcId="{07E6540C-39BC-4C74-A708-2DB2494309F2}" destId="{BE4CD06A-AC2A-4158-86F4-976765DB73C7}" srcOrd="0" destOrd="0" presId="urn:microsoft.com/office/officeart/2005/8/layout/default#3"/>
    <dgm:cxn modelId="{AE74CF24-DCA9-4C1B-8A80-6074A0652828}" type="presOf" srcId="{C16B1359-BF56-4BB9-BB04-AB67A8F36553}" destId="{0EA3ADFD-ACE0-4E1E-9BD1-DB5BFA9FA647}" srcOrd="0" destOrd="0" presId="urn:microsoft.com/office/officeart/2005/8/layout/default#3"/>
    <dgm:cxn modelId="{9405A882-C21D-40C7-BC00-60046AEEA703}" srcId="{5B073CBE-2156-4666-978F-CC15F24A4205}" destId="{F008176F-EFA4-4801-A993-94485C0C21D1}" srcOrd="4" destOrd="0" parTransId="{805F57E3-37ED-4AA9-8F2E-09B00B8928EA}" sibTransId="{B1FE45E4-DBBC-4C73-9C94-82F79EFAB2CD}"/>
    <dgm:cxn modelId="{9C72107F-5DA4-41D6-8A16-6FFA676C3DE1}" srcId="{5B073CBE-2156-4666-978F-CC15F24A4205}" destId="{6F873D78-892A-41F1-96E3-4FB09F58C344}" srcOrd="2" destOrd="0" parTransId="{BD9F2CE6-7B55-4D68-A1DD-AC5CC43ADDB0}" sibTransId="{4FFAAC1F-5134-4793-B086-3D7967F017B1}"/>
    <dgm:cxn modelId="{3DEA7402-3864-4CF2-AC5C-F494E938F2DD}" srcId="{5B073CBE-2156-4666-978F-CC15F24A4205}" destId="{473BBABF-6566-4A15-B9F6-29549014E787}" srcOrd="3" destOrd="0" parTransId="{FC0785E2-4E70-4E0E-BA16-48A5B7C82A39}" sibTransId="{393B0430-C9BC-4E10-B05A-AD9BB355D737}"/>
    <dgm:cxn modelId="{691CB3F9-CBE7-468E-B4CF-718AD4D59351}" srcId="{5B073CBE-2156-4666-978F-CC15F24A4205}" destId="{07E6540C-39BC-4C74-A708-2DB2494309F2}" srcOrd="1" destOrd="0" parTransId="{DB86FECD-4078-480D-A4A5-3BEE8864004E}" sibTransId="{8531CCE2-F35E-442B-A6AC-D712A31504C4}"/>
    <dgm:cxn modelId="{211AD190-EFDC-4C35-B285-A57EBA3962B4}" type="presOf" srcId="{5B073CBE-2156-4666-978F-CC15F24A4205}" destId="{66D893EB-F9C5-4995-8F43-D1C9908C851A}" srcOrd="0" destOrd="0" presId="urn:microsoft.com/office/officeart/2005/8/layout/default#3"/>
    <dgm:cxn modelId="{431068CE-F4CF-409B-A2AB-6A3139DF2760}" srcId="{5B073CBE-2156-4666-978F-CC15F24A4205}" destId="{C16B1359-BF56-4BB9-BB04-AB67A8F36553}" srcOrd="0" destOrd="0" parTransId="{8B916963-3056-4CE0-B56C-A7312F3B7902}" sibTransId="{4CD45108-CC20-4028-865C-97973F5B4145}"/>
    <dgm:cxn modelId="{77F2E059-9DDD-4C47-ACC7-FF49E7E47D3A}" type="presOf" srcId="{F008176F-EFA4-4801-A993-94485C0C21D1}" destId="{43CF53E8-C989-49EB-9065-316C297971EF}" srcOrd="0" destOrd="0" presId="urn:microsoft.com/office/officeart/2005/8/layout/default#3"/>
    <dgm:cxn modelId="{254881D5-D151-4822-970A-610579AACF0D}" type="presOf" srcId="{473BBABF-6566-4A15-B9F6-29549014E787}" destId="{17FE45AF-A1CB-45F1-982E-7B39EB02759E}" srcOrd="0" destOrd="0" presId="urn:microsoft.com/office/officeart/2005/8/layout/default#3"/>
    <dgm:cxn modelId="{BF34B4CC-C9B7-46FA-9DB5-F528425CA56F}" type="presOf" srcId="{6F873D78-892A-41F1-96E3-4FB09F58C344}" destId="{6DA9F31B-9339-4D38-BE48-B8AB128599B9}" srcOrd="0" destOrd="0" presId="urn:microsoft.com/office/officeart/2005/8/layout/default#3"/>
    <dgm:cxn modelId="{3EA823DA-2499-4853-A8DA-447D4A3BBD80}" type="presParOf" srcId="{66D893EB-F9C5-4995-8F43-D1C9908C851A}" destId="{0EA3ADFD-ACE0-4E1E-9BD1-DB5BFA9FA647}" srcOrd="0" destOrd="0" presId="urn:microsoft.com/office/officeart/2005/8/layout/default#3"/>
    <dgm:cxn modelId="{DCC7126B-2A81-4B75-8FEC-8A6CC12F9042}" type="presParOf" srcId="{66D893EB-F9C5-4995-8F43-D1C9908C851A}" destId="{111ECFC9-8E24-4EDD-A674-4799799B32F7}" srcOrd="1" destOrd="0" presId="urn:microsoft.com/office/officeart/2005/8/layout/default#3"/>
    <dgm:cxn modelId="{F32A67B1-2716-4CCC-9F0A-295B6677F15B}" type="presParOf" srcId="{66D893EB-F9C5-4995-8F43-D1C9908C851A}" destId="{BE4CD06A-AC2A-4158-86F4-976765DB73C7}" srcOrd="2" destOrd="0" presId="urn:microsoft.com/office/officeart/2005/8/layout/default#3"/>
    <dgm:cxn modelId="{E73B7367-964A-41B9-B8B2-E9F3C001B7A7}" type="presParOf" srcId="{66D893EB-F9C5-4995-8F43-D1C9908C851A}" destId="{955ED16F-8BAF-418F-A5AD-ADB54BE20068}" srcOrd="3" destOrd="0" presId="urn:microsoft.com/office/officeart/2005/8/layout/default#3"/>
    <dgm:cxn modelId="{78928C9E-871E-4D83-A365-AB460D7D5B82}" type="presParOf" srcId="{66D893EB-F9C5-4995-8F43-D1C9908C851A}" destId="{6DA9F31B-9339-4D38-BE48-B8AB128599B9}" srcOrd="4" destOrd="0" presId="urn:microsoft.com/office/officeart/2005/8/layout/default#3"/>
    <dgm:cxn modelId="{45F3DBD5-B136-4004-A3AD-1737CD083A9D}" type="presParOf" srcId="{66D893EB-F9C5-4995-8F43-D1C9908C851A}" destId="{EB971992-94E6-4528-8B3B-9C6CC66791A9}" srcOrd="5" destOrd="0" presId="urn:microsoft.com/office/officeart/2005/8/layout/default#3"/>
    <dgm:cxn modelId="{4416FAF3-A9EC-46DD-AE49-F4DAAAEBD178}" type="presParOf" srcId="{66D893EB-F9C5-4995-8F43-D1C9908C851A}" destId="{17FE45AF-A1CB-45F1-982E-7B39EB02759E}" srcOrd="6" destOrd="0" presId="urn:microsoft.com/office/officeart/2005/8/layout/default#3"/>
    <dgm:cxn modelId="{220F387D-416B-4795-9BE1-CC22476B6BBC}" type="presParOf" srcId="{66D893EB-F9C5-4995-8F43-D1C9908C851A}" destId="{92311D6C-E05C-4D6C-853E-0B965F979E93}" srcOrd="7" destOrd="0" presId="urn:microsoft.com/office/officeart/2005/8/layout/default#3"/>
    <dgm:cxn modelId="{AD85A82A-0B36-4E3A-818B-3CF39E85EBAF}" type="presParOf" srcId="{66D893EB-F9C5-4995-8F43-D1C9908C851A}" destId="{43CF53E8-C989-49EB-9065-316C297971EF}" srcOrd="8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CB29B8-C299-485C-9C79-6C0FFA4892D3}">
      <dsp:nvSpPr>
        <dsp:cNvPr id="0" name=""/>
        <dsp:cNvSpPr/>
      </dsp:nvSpPr>
      <dsp:spPr>
        <a:xfrm>
          <a:off x="5325230" y="2385892"/>
          <a:ext cx="3103767" cy="205399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Реалізація управлінських повноважень</a:t>
          </a:r>
          <a:endParaRPr lang="ru-RU" sz="2000" b="1" i="1" kern="1200" dirty="0"/>
        </a:p>
      </dsp:txBody>
      <dsp:txXfrm>
        <a:off x="5779766" y="2686693"/>
        <a:ext cx="2194695" cy="1452394"/>
      </dsp:txXfrm>
    </dsp:sp>
    <dsp:sp modelId="{0D1A5650-71D6-470E-8152-99A033322AD4}">
      <dsp:nvSpPr>
        <dsp:cNvPr id="0" name=""/>
        <dsp:cNvSpPr/>
      </dsp:nvSpPr>
      <dsp:spPr>
        <a:xfrm rot="21520353">
          <a:off x="8428022" y="3363618"/>
          <a:ext cx="183601" cy="22411"/>
        </a:xfrm>
        <a:custGeom>
          <a:avLst/>
          <a:gdLst/>
          <a:ahLst/>
          <a:cxnLst/>
          <a:rect l="0" t="0" r="0" b="0"/>
          <a:pathLst>
            <a:path>
              <a:moveTo>
                <a:pt x="0" y="11205"/>
              </a:moveTo>
              <a:lnTo>
                <a:pt x="183601" y="11205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chemeClr val="tx1"/>
            </a:solidFill>
          </a:endParaRPr>
        </a:p>
      </dsp:txBody>
      <dsp:txXfrm>
        <a:off x="8515232" y="3370234"/>
        <a:ext cx="9180" cy="9180"/>
      </dsp:txXfrm>
    </dsp:sp>
    <dsp:sp modelId="{678EF94D-AEF6-4E31-A8E6-23181CF4F30A}">
      <dsp:nvSpPr>
        <dsp:cNvPr id="0" name=""/>
        <dsp:cNvSpPr/>
      </dsp:nvSpPr>
      <dsp:spPr>
        <a:xfrm>
          <a:off x="8609771" y="2359931"/>
          <a:ext cx="3715350" cy="193952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Формування відповідної мотивації роботи педагогів</a:t>
          </a:r>
          <a:endParaRPr lang="ru-RU" sz="2400" kern="1200" dirty="0"/>
        </a:p>
      </dsp:txBody>
      <dsp:txXfrm>
        <a:off x="9153871" y="2643968"/>
        <a:ext cx="2627150" cy="1371450"/>
      </dsp:txXfrm>
    </dsp:sp>
    <dsp:sp modelId="{404CA605-0DB5-4C21-B9FD-DD4FE01C03C3}">
      <dsp:nvSpPr>
        <dsp:cNvPr id="0" name=""/>
        <dsp:cNvSpPr/>
      </dsp:nvSpPr>
      <dsp:spPr>
        <a:xfrm rot="19616498">
          <a:off x="7917850" y="2460168"/>
          <a:ext cx="811686" cy="22411"/>
        </a:xfrm>
        <a:custGeom>
          <a:avLst/>
          <a:gdLst/>
          <a:ahLst/>
          <a:cxnLst/>
          <a:rect l="0" t="0" r="0" b="0"/>
          <a:pathLst>
            <a:path>
              <a:moveTo>
                <a:pt x="0" y="11205"/>
              </a:moveTo>
              <a:lnTo>
                <a:pt x="811686" y="11205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chemeClr val="tx1"/>
            </a:solidFill>
          </a:endParaRPr>
        </a:p>
      </dsp:txBody>
      <dsp:txXfrm>
        <a:off x="8303401" y="2451081"/>
        <a:ext cx="40584" cy="40584"/>
      </dsp:txXfrm>
    </dsp:sp>
    <dsp:sp modelId="{709C17C5-2C64-478F-A05F-AD4DD2F47C4E}">
      <dsp:nvSpPr>
        <dsp:cNvPr id="0" name=""/>
        <dsp:cNvSpPr/>
      </dsp:nvSpPr>
      <dsp:spPr>
        <a:xfrm>
          <a:off x="7274460" y="380012"/>
          <a:ext cx="5454437" cy="199846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Створення умов для самоосвіти вчителів здійснення керівництва їх творчою діяльністю</a:t>
          </a:r>
          <a:endParaRPr lang="ru-RU" sz="2400" kern="1200" dirty="0"/>
        </a:p>
      </dsp:txBody>
      <dsp:txXfrm>
        <a:off x="8073244" y="672680"/>
        <a:ext cx="3856869" cy="1413129"/>
      </dsp:txXfrm>
    </dsp:sp>
    <dsp:sp modelId="{92F00BE7-457B-492C-8B11-DFC4323205CE}">
      <dsp:nvSpPr>
        <dsp:cNvPr id="0" name=""/>
        <dsp:cNvSpPr/>
      </dsp:nvSpPr>
      <dsp:spPr>
        <a:xfrm rot="1816821">
          <a:off x="7990414" y="4267362"/>
          <a:ext cx="738591" cy="22411"/>
        </a:xfrm>
        <a:custGeom>
          <a:avLst/>
          <a:gdLst/>
          <a:ahLst/>
          <a:cxnLst/>
          <a:rect l="0" t="0" r="0" b="0"/>
          <a:pathLst>
            <a:path>
              <a:moveTo>
                <a:pt x="0" y="11205"/>
              </a:moveTo>
              <a:lnTo>
                <a:pt x="738591" y="11205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chemeClr val="tx1"/>
            </a:solidFill>
          </a:endParaRPr>
        </a:p>
      </dsp:txBody>
      <dsp:txXfrm>
        <a:off x="8341245" y="4260103"/>
        <a:ext cx="36929" cy="36929"/>
      </dsp:txXfrm>
    </dsp:sp>
    <dsp:sp modelId="{DAA3190B-1C2B-4681-B63B-FE9DDC35BE01}">
      <dsp:nvSpPr>
        <dsp:cNvPr id="0" name=""/>
        <dsp:cNvSpPr/>
      </dsp:nvSpPr>
      <dsp:spPr>
        <a:xfrm>
          <a:off x="7060867" y="4357186"/>
          <a:ext cx="6061894" cy="1865489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Забезпечення соціального захисту, охорони життя, здоров'я учасників освітнього процесу</a:t>
          </a:r>
          <a:endParaRPr lang="ru-RU" sz="2400" kern="1200" dirty="0"/>
        </a:p>
      </dsp:txBody>
      <dsp:txXfrm>
        <a:off x="7948611" y="4630381"/>
        <a:ext cx="4286406" cy="1319099"/>
      </dsp:txXfrm>
    </dsp:sp>
    <dsp:sp modelId="{CFF19642-6B17-42E3-94D6-1BE636B4D381}">
      <dsp:nvSpPr>
        <dsp:cNvPr id="0" name=""/>
        <dsp:cNvSpPr/>
      </dsp:nvSpPr>
      <dsp:spPr>
        <a:xfrm rot="8421730">
          <a:off x="5475628" y="4360078"/>
          <a:ext cx="489085" cy="22411"/>
        </a:xfrm>
        <a:custGeom>
          <a:avLst/>
          <a:gdLst/>
          <a:ahLst/>
          <a:cxnLst/>
          <a:rect l="0" t="0" r="0" b="0"/>
          <a:pathLst>
            <a:path>
              <a:moveTo>
                <a:pt x="0" y="11205"/>
              </a:moveTo>
              <a:lnTo>
                <a:pt x="489085" y="11205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chemeClr val="tx1"/>
            </a:solidFill>
          </a:endParaRPr>
        </a:p>
      </dsp:txBody>
      <dsp:txXfrm rot="10800000">
        <a:off x="5707944" y="4359056"/>
        <a:ext cx="24454" cy="24454"/>
      </dsp:txXfrm>
    </dsp:sp>
    <dsp:sp modelId="{439D61F4-AFF6-469B-A139-5DCCE09E37F0}">
      <dsp:nvSpPr>
        <dsp:cNvPr id="0" name=""/>
        <dsp:cNvSpPr/>
      </dsp:nvSpPr>
      <dsp:spPr>
        <a:xfrm>
          <a:off x="2444047" y="4440070"/>
          <a:ext cx="4296248" cy="173126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Курси підвищення кваліфікації</a:t>
          </a:r>
          <a:endParaRPr lang="ru-RU" sz="2400" kern="1200" dirty="0"/>
        </a:p>
      </dsp:txBody>
      <dsp:txXfrm>
        <a:off x="3073218" y="4693608"/>
        <a:ext cx="3037906" cy="1224187"/>
      </dsp:txXfrm>
    </dsp:sp>
    <dsp:sp modelId="{10CA9564-8CFF-4287-80FE-B7AC3F91BB36}">
      <dsp:nvSpPr>
        <dsp:cNvPr id="0" name=""/>
        <dsp:cNvSpPr/>
      </dsp:nvSpPr>
      <dsp:spPr>
        <a:xfrm rot="10964392">
          <a:off x="5059296" y="3321154"/>
          <a:ext cx="270129" cy="22411"/>
        </a:xfrm>
        <a:custGeom>
          <a:avLst/>
          <a:gdLst/>
          <a:ahLst/>
          <a:cxnLst/>
          <a:rect l="0" t="0" r="0" b="0"/>
          <a:pathLst>
            <a:path>
              <a:moveTo>
                <a:pt x="0" y="11205"/>
              </a:moveTo>
              <a:lnTo>
                <a:pt x="270129" y="11205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chemeClr val="tx1"/>
            </a:solidFill>
          </a:endParaRPr>
        </a:p>
      </dsp:txBody>
      <dsp:txXfrm rot="10800000">
        <a:off x="5187608" y="3325607"/>
        <a:ext cx="13506" cy="13506"/>
      </dsp:txXfrm>
    </dsp:sp>
    <dsp:sp modelId="{8CF95E4F-30D0-432A-AE01-7CB7E75373DB}">
      <dsp:nvSpPr>
        <dsp:cNvPr id="0" name=""/>
        <dsp:cNvSpPr/>
      </dsp:nvSpPr>
      <dsp:spPr>
        <a:xfrm>
          <a:off x="2415173" y="2243401"/>
          <a:ext cx="2646825" cy="203858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Атестація вчителів</a:t>
          </a:r>
          <a:endParaRPr lang="uk-UA" sz="2400" kern="1200" dirty="0"/>
        </a:p>
      </dsp:txBody>
      <dsp:txXfrm>
        <a:off x="2802792" y="2541944"/>
        <a:ext cx="1871587" cy="1441496"/>
      </dsp:txXfrm>
    </dsp:sp>
    <dsp:sp modelId="{D747DD02-5DE4-4C91-9520-9D3B7D3786E0}">
      <dsp:nvSpPr>
        <dsp:cNvPr id="0" name=""/>
        <dsp:cNvSpPr/>
      </dsp:nvSpPr>
      <dsp:spPr>
        <a:xfrm rot="12987976">
          <a:off x="4975919" y="2351324"/>
          <a:ext cx="959928" cy="22411"/>
        </a:xfrm>
        <a:custGeom>
          <a:avLst/>
          <a:gdLst/>
          <a:ahLst/>
          <a:cxnLst/>
          <a:rect l="0" t="0" r="0" b="0"/>
          <a:pathLst>
            <a:path>
              <a:moveTo>
                <a:pt x="0" y="11205"/>
              </a:moveTo>
              <a:lnTo>
                <a:pt x="959928" y="11205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chemeClr val="tx1"/>
            </a:solidFill>
          </a:endParaRPr>
        </a:p>
      </dsp:txBody>
      <dsp:txXfrm rot="10800000">
        <a:off x="5431885" y="2338531"/>
        <a:ext cx="47996" cy="47996"/>
      </dsp:txXfrm>
    </dsp:sp>
    <dsp:sp modelId="{B2B081C7-4767-455C-9447-D5997C06085E}">
      <dsp:nvSpPr>
        <dsp:cNvPr id="0" name=""/>
        <dsp:cNvSpPr/>
      </dsp:nvSpPr>
      <dsp:spPr>
        <a:xfrm>
          <a:off x="2107222" y="606922"/>
          <a:ext cx="4054730" cy="155820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Поширення передового педагогічного досвіду</a:t>
          </a:r>
          <a:endParaRPr lang="ru-RU" sz="2400" kern="1200" dirty="0"/>
        </a:p>
      </dsp:txBody>
      <dsp:txXfrm>
        <a:off x="2701023" y="835116"/>
        <a:ext cx="2867128" cy="11018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44321-AA28-44C8-8B0B-5F6477DD2218}">
      <dsp:nvSpPr>
        <dsp:cNvPr id="0" name=""/>
        <dsp:cNvSpPr/>
      </dsp:nvSpPr>
      <dsp:spPr>
        <a:xfrm>
          <a:off x="2830554" y="1441685"/>
          <a:ext cx="4066888" cy="320908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/>
            <a:t>Використання інноваційних технологій дає змогу:</a:t>
          </a:r>
          <a:endParaRPr lang="ru-RU" sz="2400" b="1" kern="1200" dirty="0"/>
        </a:p>
      </dsp:txBody>
      <dsp:txXfrm>
        <a:off x="3426136" y="1911645"/>
        <a:ext cx="2875724" cy="2269165"/>
      </dsp:txXfrm>
    </dsp:sp>
    <dsp:sp modelId="{27E58A03-FF46-416B-947C-B79CF452E6B0}">
      <dsp:nvSpPr>
        <dsp:cNvPr id="0" name=""/>
        <dsp:cNvSpPr/>
      </dsp:nvSpPr>
      <dsp:spPr>
        <a:xfrm rot="19850454">
          <a:off x="6486965" y="1962093"/>
          <a:ext cx="589443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589443" y="14170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766951" y="1961527"/>
        <a:ext cx="29472" cy="29472"/>
      </dsp:txXfrm>
    </dsp:sp>
    <dsp:sp modelId="{3147F48C-DFFE-4A9E-B283-C29D99F31D60}">
      <dsp:nvSpPr>
        <dsp:cNvPr id="0" name=""/>
        <dsp:cNvSpPr/>
      </dsp:nvSpPr>
      <dsp:spPr>
        <a:xfrm>
          <a:off x="5957186" y="287578"/>
          <a:ext cx="4695735" cy="167746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b="1" kern="1200" dirty="0"/>
            <a:t>вдосконалювати форми і методи</a:t>
          </a:r>
          <a:endParaRPr lang="ru-RU" sz="2200" b="1" kern="1200" dirty="0"/>
        </a:p>
      </dsp:txBody>
      <dsp:txXfrm>
        <a:off x="6644860" y="533236"/>
        <a:ext cx="3320387" cy="1186145"/>
      </dsp:txXfrm>
    </dsp:sp>
    <dsp:sp modelId="{448792DB-63FD-452C-B9DE-B2675BC29184}">
      <dsp:nvSpPr>
        <dsp:cNvPr id="0" name=""/>
        <dsp:cNvSpPr/>
      </dsp:nvSpPr>
      <dsp:spPr>
        <a:xfrm rot="2224145">
          <a:off x="6279895" y="4299534"/>
          <a:ext cx="523779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523779" y="14170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528690" y="4300610"/>
        <a:ext cx="26188" cy="26188"/>
      </dsp:txXfrm>
    </dsp:sp>
    <dsp:sp modelId="{C0CE3EA5-74BB-4FCC-B403-61E7718238AA}">
      <dsp:nvSpPr>
        <dsp:cNvPr id="0" name=""/>
        <dsp:cNvSpPr/>
      </dsp:nvSpPr>
      <dsp:spPr>
        <a:xfrm>
          <a:off x="4918396" y="4414994"/>
          <a:ext cx="5735426" cy="167746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b="1" kern="1200" dirty="0"/>
            <a:t>індивідуалізувати навчання</a:t>
          </a:r>
          <a:endParaRPr lang="ru-RU" sz="2200" b="1" kern="1200" dirty="0"/>
        </a:p>
      </dsp:txBody>
      <dsp:txXfrm>
        <a:off x="5758330" y="4660652"/>
        <a:ext cx="4055558" cy="1186145"/>
      </dsp:txXfrm>
    </dsp:sp>
    <dsp:sp modelId="{2CCCB68A-1B15-4AD3-B98D-6214F371182F}">
      <dsp:nvSpPr>
        <dsp:cNvPr id="0" name=""/>
        <dsp:cNvSpPr/>
      </dsp:nvSpPr>
      <dsp:spPr>
        <a:xfrm rot="8655849">
          <a:off x="3096715" y="4198521"/>
          <a:ext cx="292235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292235" y="14170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3235527" y="4205386"/>
        <a:ext cx="14611" cy="14611"/>
      </dsp:txXfrm>
    </dsp:sp>
    <dsp:sp modelId="{968573B0-05D4-41A5-908A-27839A60E922}">
      <dsp:nvSpPr>
        <dsp:cNvPr id="0" name=""/>
        <dsp:cNvSpPr/>
      </dsp:nvSpPr>
      <dsp:spPr>
        <a:xfrm>
          <a:off x="166429" y="4179830"/>
          <a:ext cx="3912797" cy="167746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b="1" kern="1200" dirty="0"/>
            <a:t>активізувати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b="1" kern="1200" dirty="0"/>
            <a:t>навчання</a:t>
          </a:r>
          <a:endParaRPr lang="ru-RU" sz="2200" b="1" kern="1200" dirty="0"/>
        </a:p>
      </dsp:txBody>
      <dsp:txXfrm>
        <a:off x="739445" y="4425488"/>
        <a:ext cx="2766765" cy="1186145"/>
      </dsp:txXfrm>
    </dsp:sp>
    <dsp:sp modelId="{7DE5187B-6EDE-4EBA-9AFF-679864871103}">
      <dsp:nvSpPr>
        <dsp:cNvPr id="0" name=""/>
        <dsp:cNvSpPr/>
      </dsp:nvSpPr>
      <dsp:spPr>
        <a:xfrm rot="13024145">
          <a:off x="2843741" y="1737564"/>
          <a:ext cx="613419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613419" y="14170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3135115" y="1736399"/>
        <a:ext cx="30670" cy="30670"/>
      </dsp:txXfrm>
    </dsp:sp>
    <dsp:sp modelId="{810980EB-090A-4712-85FA-4815A58EF22F}">
      <dsp:nvSpPr>
        <dsp:cNvPr id="0" name=""/>
        <dsp:cNvSpPr/>
      </dsp:nvSpPr>
      <dsp:spPr>
        <a:xfrm>
          <a:off x="0" y="0"/>
          <a:ext cx="3883776" cy="167746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b="1" kern="1200" dirty="0"/>
            <a:t>покращувати зміст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b="1" kern="1200" dirty="0"/>
            <a:t>навчання</a:t>
          </a:r>
          <a:endParaRPr lang="ru-RU" sz="2200" b="1" kern="1200" dirty="0"/>
        </a:p>
      </dsp:txBody>
      <dsp:txXfrm>
        <a:off x="568766" y="245658"/>
        <a:ext cx="2746244" cy="11861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2ADEF4-7EDC-42BF-81B2-B576789C1BE4}">
      <dsp:nvSpPr>
        <dsp:cNvPr id="0" name=""/>
        <dsp:cNvSpPr/>
      </dsp:nvSpPr>
      <dsp:spPr>
        <a:xfrm>
          <a:off x="3862" y="193178"/>
          <a:ext cx="3954253" cy="12969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>
              <a:solidFill>
                <a:schemeClr val="tx1"/>
              </a:solidFill>
            </a:rPr>
            <a:t> Варіативність і гнучкість структури уроку.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3862" y="193178"/>
        <a:ext cx="3954253" cy="1296993"/>
      </dsp:txXfrm>
    </dsp:sp>
    <dsp:sp modelId="{F03C2B35-1471-4156-B265-1F93748C5C63}">
      <dsp:nvSpPr>
        <dsp:cNvPr id="0" name=""/>
        <dsp:cNvSpPr/>
      </dsp:nvSpPr>
      <dsp:spPr>
        <a:xfrm>
          <a:off x="4174281" y="193178"/>
          <a:ext cx="3588695" cy="12969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>
              <a:solidFill>
                <a:schemeClr val="tx1"/>
              </a:solidFill>
            </a:rPr>
            <a:t>Спрямованість уроку на особистість учня.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4174281" y="193178"/>
        <a:ext cx="3588695" cy="1296993"/>
      </dsp:txXfrm>
    </dsp:sp>
    <dsp:sp modelId="{77B98BA3-A1BF-4259-AD4E-8F209A6DD385}">
      <dsp:nvSpPr>
        <dsp:cNvPr id="0" name=""/>
        <dsp:cNvSpPr/>
      </dsp:nvSpPr>
      <dsp:spPr>
        <a:xfrm>
          <a:off x="7979142" y="193178"/>
          <a:ext cx="2775372" cy="12969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>
              <a:solidFill>
                <a:schemeClr val="tx1"/>
              </a:solidFill>
            </a:rPr>
            <a:t>Оптимізація форм роботи на уроці.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7979142" y="193178"/>
        <a:ext cx="2775372" cy="1296993"/>
      </dsp:txXfrm>
    </dsp:sp>
    <dsp:sp modelId="{A2D8FDE0-6CFA-4B4B-B567-2C7EC77C7649}">
      <dsp:nvSpPr>
        <dsp:cNvPr id="0" name=""/>
        <dsp:cNvSpPr/>
      </dsp:nvSpPr>
      <dsp:spPr>
        <a:xfrm>
          <a:off x="488840" y="1706338"/>
          <a:ext cx="2996120" cy="12969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>
              <a:solidFill>
                <a:schemeClr val="tx1"/>
              </a:solidFill>
            </a:rPr>
            <a:t> Формування компетентностей.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488840" y="1706338"/>
        <a:ext cx="2996120" cy="1296993"/>
      </dsp:txXfrm>
    </dsp:sp>
    <dsp:sp modelId="{0B943846-2128-4EBC-8860-9CD7BF01E521}">
      <dsp:nvSpPr>
        <dsp:cNvPr id="0" name=""/>
        <dsp:cNvSpPr/>
      </dsp:nvSpPr>
      <dsp:spPr>
        <a:xfrm>
          <a:off x="3701127" y="1706338"/>
          <a:ext cx="3561242" cy="12969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>
              <a:solidFill>
                <a:schemeClr val="tx1"/>
              </a:solidFill>
            </a:rPr>
            <a:t>Співпраця вчителя, учнів, батьків.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3701127" y="1706338"/>
        <a:ext cx="3561242" cy="1296993"/>
      </dsp:txXfrm>
    </dsp:sp>
    <dsp:sp modelId="{9C3A7D9B-74C7-4C2F-9DB6-4EF2859E96C5}">
      <dsp:nvSpPr>
        <dsp:cNvPr id="0" name=""/>
        <dsp:cNvSpPr/>
      </dsp:nvSpPr>
      <dsp:spPr>
        <a:xfrm>
          <a:off x="7478535" y="1706338"/>
          <a:ext cx="2791000" cy="12969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>
              <a:solidFill>
                <a:schemeClr val="tx1"/>
              </a:solidFill>
            </a:rPr>
            <a:t> Демократизм.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7478535" y="1706338"/>
        <a:ext cx="2791000" cy="1296993"/>
      </dsp:txXfrm>
    </dsp:sp>
    <dsp:sp modelId="{FE2950AF-9F48-46E5-8FEC-D6E4631DEEC5}">
      <dsp:nvSpPr>
        <dsp:cNvPr id="0" name=""/>
        <dsp:cNvSpPr/>
      </dsp:nvSpPr>
      <dsp:spPr>
        <a:xfrm>
          <a:off x="2103468" y="3219497"/>
          <a:ext cx="3083473" cy="12969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>
              <a:solidFill>
                <a:schemeClr val="tx1"/>
              </a:solidFill>
            </a:rPr>
            <a:t> Індивідуальний підхід.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2103468" y="3219497"/>
        <a:ext cx="3083473" cy="1296993"/>
      </dsp:txXfrm>
    </dsp:sp>
    <dsp:sp modelId="{F70254DE-6D9B-4FB9-A179-78DDAEF0DF36}">
      <dsp:nvSpPr>
        <dsp:cNvPr id="0" name=""/>
        <dsp:cNvSpPr/>
      </dsp:nvSpPr>
      <dsp:spPr>
        <a:xfrm>
          <a:off x="5403107" y="3219497"/>
          <a:ext cx="3251801" cy="12969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>
              <a:solidFill>
                <a:schemeClr val="tx1"/>
              </a:solidFill>
            </a:rPr>
            <a:t>Оновлення змісту навчання. 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5403107" y="3219497"/>
        <a:ext cx="3251801" cy="12969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569577-2AA0-4443-918F-2735D0447EA3}">
      <dsp:nvSpPr>
        <dsp:cNvPr id="0" name=""/>
        <dsp:cNvSpPr/>
      </dsp:nvSpPr>
      <dsp:spPr>
        <a:xfrm>
          <a:off x="282728" y="321"/>
          <a:ext cx="2923877" cy="175432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/>
            <a:t>довірлива</a:t>
          </a:r>
          <a:r>
            <a:rPr lang="ru-RU" sz="2400" kern="1200" dirty="0"/>
            <a:t> </a:t>
          </a:r>
          <a:r>
            <a:rPr lang="ru-RU" sz="2400" kern="1200" dirty="0" err="1"/>
            <a:t>бесіда</a:t>
          </a:r>
          <a:r>
            <a:rPr lang="ru-RU" sz="2400" kern="1200" dirty="0"/>
            <a:t>;</a:t>
          </a:r>
          <a:endParaRPr lang="en-US" sz="2400" kern="1200" dirty="0"/>
        </a:p>
      </dsp:txBody>
      <dsp:txXfrm>
        <a:off x="282728" y="321"/>
        <a:ext cx="2923877" cy="1754326"/>
      </dsp:txXfrm>
    </dsp:sp>
    <dsp:sp modelId="{85940C32-EADE-4836-989C-14A0B898FD1A}">
      <dsp:nvSpPr>
        <dsp:cNvPr id="0" name=""/>
        <dsp:cNvSpPr/>
      </dsp:nvSpPr>
      <dsp:spPr>
        <a:xfrm>
          <a:off x="3498993" y="321"/>
          <a:ext cx="2923877" cy="175432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вивчаємо теоретичний потенціал випускника вузу;</a:t>
          </a:r>
          <a:endParaRPr lang="en-US" sz="2400" kern="1200"/>
        </a:p>
      </dsp:txBody>
      <dsp:txXfrm>
        <a:off x="3498993" y="321"/>
        <a:ext cx="2923877" cy="1754326"/>
      </dsp:txXfrm>
    </dsp:sp>
    <dsp:sp modelId="{58C78D79-3F86-4A34-B29C-4CF3F16FF846}">
      <dsp:nvSpPr>
        <dsp:cNvPr id="0" name=""/>
        <dsp:cNvSpPr/>
      </dsp:nvSpPr>
      <dsp:spPr>
        <a:xfrm>
          <a:off x="282728" y="2047035"/>
          <a:ext cx="2923877" cy="175432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складаємо індивідуальний план роботи;</a:t>
          </a:r>
          <a:endParaRPr lang="en-US" sz="2400" kern="1200"/>
        </a:p>
      </dsp:txBody>
      <dsp:txXfrm>
        <a:off x="282728" y="2047035"/>
        <a:ext cx="2923877" cy="1754326"/>
      </dsp:txXfrm>
    </dsp:sp>
    <dsp:sp modelId="{FDE60762-CD71-4A39-BB02-403232E4A0C4}">
      <dsp:nvSpPr>
        <dsp:cNvPr id="0" name=""/>
        <dsp:cNvSpPr/>
      </dsp:nvSpPr>
      <dsp:spPr>
        <a:xfrm>
          <a:off x="3498993" y="2047035"/>
          <a:ext cx="2923877" cy="175432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відвідування уроків наставниками та колегами;</a:t>
          </a:r>
          <a:endParaRPr lang="en-US" sz="2400" kern="1200"/>
        </a:p>
      </dsp:txBody>
      <dsp:txXfrm>
        <a:off x="3498993" y="2047035"/>
        <a:ext cx="2923877" cy="1754326"/>
      </dsp:txXfrm>
    </dsp:sp>
    <dsp:sp modelId="{44D29912-054F-416C-825A-ECA2D3707393}">
      <dsp:nvSpPr>
        <dsp:cNvPr id="0" name=""/>
        <dsp:cNvSpPr/>
      </dsp:nvSpPr>
      <dsp:spPr>
        <a:xfrm>
          <a:off x="282728" y="4093749"/>
          <a:ext cx="2923877" cy="175432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спостереження та аналіз уроків учителів-початківців;</a:t>
          </a:r>
          <a:endParaRPr lang="en-US" sz="2400" kern="1200"/>
        </a:p>
      </dsp:txBody>
      <dsp:txXfrm>
        <a:off x="282728" y="4093749"/>
        <a:ext cx="2923877" cy="1754326"/>
      </dsp:txXfrm>
    </dsp:sp>
    <dsp:sp modelId="{E4BAF417-A199-4316-B519-1BB66326C44A}">
      <dsp:nvSpPr>
        <dsp:cNvPr id="0" name=""/>
        <dsp:cNvSpPr/>
      </dsp:nvSpPr>
      <dsp:spPr>
        <a:xfrm>
          <a:off x="3498993" y="4093749"/>
          <a:ext cx="2923877" cy="175432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тематичні пам’ятки, поради.</a:t>
          </a:r>
          <a:endParaRPr lang="en-US" sz="2400" kern="1200"/>
        </a:p>
      </dsp:txBody>
      <dsp:txXfrm>
        <a:off x="3498993" y="4093749"/>
        <a:ext cx="2923877" cy="17543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E4B330-6B19-4C1D-A8F2-338BC860397D}">
      <dsp:nvSpPr>
        <dsp:cNvPr id="0" name=""/>
        <dsp:cNvSpPr/>
      </dsp:nvSpPr>
      <dsp:spPr>
        <a:xfrm>
          <a:off x="1110" y="2948"/>
          <a:ext cx="9675654" cy="7962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500" b="1" kern="1200" cap="none" spc="0" dirty="0">
              <a:ln w="10541" cmpd="sng">
                <a:prstDash val="solid"/>
              </a:ln>
              <a:effectLst/>
            </a:rPr>
            <a:t>Форми роботи</a:t>
          </a:r>
          <a:endParaRPr lang="ru-RU" sz="3500" b="1" kern="1200" cap="none" spc="0" dirty="0">
            <a:ln w="10541" cmpd="sng">
              <a:prstDash val="solid"/>
            </a:ln>
            <a:effectLst/>
          </a:endParaRPr>
        </a:p>
      </dsp:txBody>
      <dsp:txXfrm>
        <a:off x="24431" y="26269"/>
        <a:ext cx="9629012" cy="749596"/>
      </dsp:txXfrm>
    </dsp:sp>
    <dsp:sp modelId="{EBFD0F1F-EBFF-4CC3-8E62-3B763E3A6229}">
      <dsp:nvSpPr>
        <dsp:cNvPr id="0" name=""/>
        <dsp:cNvSpPr/>
      </dsp:nvSpPr>
      <dsp:spPr>
        <a:xfrm>
          <a:off x="1145318" y="1114096"/>
          <a:ext cx="4038570" cy="9902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000" b="0" kern="1200" cap="none" spc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Колективні</a:t>
          </a:r>
          <a:endParaRPr lang="ru-RU" sz="30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174322" y="1143100"/>
        <a:ext cx="3980562" cy="932276"/>
      </dsp:txXfrm>
    </dsp:sp>
    <dsp:sp modelId="{96A9F4AB-35F4-4822-A49B-EDB98C4A94CD}">
      <dsp:nvSpPr>
        <dsp:cNvPr id="0" name=""/>
        <dsp:cNvSpPr/>
      </dsp:nvSpPr>
      <dsp:spPr>
        <a:xfrm>
          <a:off x="10554" y="2419290"/>
          <a:ext cx="3089176" cy="33595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 err="1"/>
            <a:t>-Методичні</a:t>
          </a:r>
          <a:r>
            <a:rPr lang="uk-UA" sz="2300" kern="1200" dirty="0"/>
            <a:t> об</a:t>
          </a:r>
          <a:r>
            <a:rPr lang="en-US" sz="2300" kern="1200" dirty="0"/>
            <a:t>’</a:t>
          </a:r>
          <a:r>
            <a:rPr lang="uk-UA" sz="2300" kern="1200" dirty="0"/>
            <a:t>єднання,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 </a:t>
          </a:r>
          <a:r>
            <a:rPr lang="uk-UA" sz="2300" kern="1200" dirty="0" err="1"/>
            <a:t>-методичні</a:t>
          </a:r>
          <a:r>
            <a:rPr lang="uk-UA" sz="2300" kern="1200" dirty="0"/>
            <a:t> наради,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 err="1"/>
            <a:t>-педагогічні</a:t>
          </a:r>
          <a:r>
            <a:rPr lang="uk-UA" sz="2300" kern="1200" dirty="0"/>
            <a:t> семінари,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- семінари-практикуми </a:t>
          </a:r>
          <a:endParaRPr lang="ru-RU" sz="2300" kern="1200" dirty="0"/>
        </a:p>
      </dsp:txBody>
      <dsp:txXfrm>
        <a:off x="101033" y="2509769"/>
        <a:ext cx="2908218" cy="3178558"/>
      </dsp:txXfrm>
    </dsp:sp>
    <dsp:sp modelId="{26A68D31-0BCC-4D45-B258-D3D03B26ED76}">
      <dsp:nvSpPr>
        <dsp:cNvPr id="0" name=""/>
        <dsp:cNvSpPr/>
      </dsp:nvSpPr>
      <dsp:spPr>
        <a:xfrm>
          <a:off x="3229476" y="2419290"/>
          <a:ext cx="3089176" cy="33595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 err="1"/>
            <a:t>-Школа</a:t>
          </a:r>
          <a:r>
            <a:rPr lang="uk-UA" sz="2300" kern="1200" dirty="0"/>
            <a:t>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Молодого вчителя,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 err="1"/>
            <a:t>-педагогічні</a:t>
          </a:r>
          <a:r>
            <a:rPr lang="uk-UA" sz="2300" kern="1200" dirty="0"/>
            <a:t> читання,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- майстер-класи,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 dirty="0"/>
        </a:p>
      </dsp:txBody>
      <dsp:txXfrm>
        <a:off x="3319955" y="2509769"/>
        <a:ext cx="2908218" cy="3178558"/>
      </dsp:txXfrm>
    </dsp:sp>
    <dsp:sp modelId="{62BC28A2-D98B-48C0-8263-38B26DFE49C9}">
      <dsp:nvSpPr>
        <dsp:cNvPr id="0" name=""/>
        <dsp:cNvSpPr/>
      </dsp:nvSpPr>
      <dsp:spPr>
        <a:xfrm>
          <a:off x="6578143" y="1114096"/>
          <a:ext cx="3089176" cy="9902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000" b="0" kern="1200" cap="none" spc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Індивідуальні</a:t>
          </a:r>
          <a:endParaRPr lang="ru-RU" sz="3000" kern="1200" dirty="0"/>
        </a:p>
      </dsp:txBody>
      <dsp:txXfrm>
        <a:off x="6607147" y="1143100"/>
        <a:ext cx="3031168" cy="932276"/>
      </dsp:txXfrm>
    </dsp:sp>
    <dsp:sp modelId="{1C1A3789-F628-4EFB-808B-B57DDE2527B2}">
      <dsp:nvSpPr>
        <dsp:cNvPr id="0" name=""/>
        <dsp:cNvSpPr/>
      </dsp:nvSpPr>
      <dsp:spPr>
        <a:xfrm>
          <a:off x="6578143" y="2419290"/>
          <a:ext cx="3089176" cy="33595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 err="1"/>
            <a:t>-діагностування</a:t>
          </a:r>
          <a:r>
            <a:rPr lang="uk-UA" sz="2300" kern="1200" dirty="0"/>
            <a:t>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- наставництво,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- самоосвіта,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- консультації,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 err="1"/>
            <a:t>-співбесіди</a:t>
          </a:r>
          <a:r>
            <a:rPr lang="uk-UA" sz="2300" kern="1200" dirty="0"/>
            <a:t>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 err="1"/>
            <a:t>-творчий</a:t>
          </a:r>
          <a:r>
            <a:rPr lang="uk-UA" sz="2300" kern="1200" dirty="0"/>
            <a:t> звіт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 dirty="0"/>
        </a:p>
      </dsp:txBody>
      <dsp:txXfrm>
        <a:off x="6668622" y="2509769"/>
        <a:ext cx="2908218" cy="31785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E98983-8917-4F05-BE8F-57AD09835F1B}">
      <dsp:nvSpPr>
        <dsp:cNvPr id="0" name=""/>
        <dsp:cNvSpPr/>
      </dsp:nvSpPr>
      <dsp:spPr>
        <a:xfrm>
          <a:off x="1367614" y="0"/>
          <a:ext cx="5886806" cy="5886806"/>
        </a:xfrm>
        <a:prstGeom prst="triangle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4E569F-133B-42E5-9A14-CF9FB65A465F}">
      <dsp:nvSpPr>
        <dsp:cNvPr id="0" name=""/>
        <dsp:cNvSpPr/>
      </dsp:nvSpPr>
      <dsp:spPr>
        <a:xfrm>
          <a:off x="5538075" y="529411"/>
          <a:ext cx="3826423" cy="139351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rPr>
            <a:t>Ігрові</a:t>
          </a:r>
          <a:endParaRPr lang="ru-RU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 Print" panose="02000600000000000000" pitchFamily="2" charset="0"/>
          </a:endParaRPr>
        </a:p>
      </dsp:txBody>
      <dsp:txXfrm>
        <a:off x="5606101" y="597437"/>
        <a:ext cx="3690371" cy="1257465"/>
      </dsp:txXfrm>
    </dsp:sp>
    <dsp:sp modelId="{04ED8689-FAB7-4C52-82B0-6585EB8E9392}">
      <dsp:nvSpPr>
        <dsp:cNvPr id="0" name=""/>
        <dsp:cNvSpPr/>
      </dsp:nvSpPr>
      <dsp:spPr>
        <a:xfrm>
          <a:off x="5538075" y="2171194"/>
          <a:ext cx="3826423" cy="139351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rPr>
            <a:t>Тренінгові</a:t>
          </a:r>
          <a:endParaRPr lang="ru-RU" sz="3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 Print" panose="02000600000000000000" pitchFamily="2" charset="0"/>
          </a:endParaRPr>
        </a:p>
      </dsp:txBody>
      <dsp:txXfrm>
        <a:off x="5606101" y="2239220"/>
        <a:ext cx="3690371" cy="1257465"/>
      </dsp:txXfrm>
    </dsp:sp>
    <dsp:sp modelId="{2AE13F74-5240-462F-BEE3-94DF19ACFBA2}">
      <dsp:nvSpPr>
        <dsp:cNvPr id="0" name=""/>
        <dsp:cNvSpPr/>
      </dsp:nvSpPr>
      <dsp:spPr>
        <a:xfrm>
          <a:off x="5538075" y="3812976"/>
          <a:ext cx="3826423" cy="139351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rPr>
            <a:t>Проєктні</a:t>
          </a:r>
          <a:endParaRPr lang="ru-RU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 Print" panose="02000600000000000000" pitchFamily="2" charset="0"/>
          </a:endParaRPr>
        </a:p>
      </dsp:txBody>
      <dsp:txXfrm>
        <a:off x="5606101" y="3881002"/>
        <a:ext cx="3690371" cy="12574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7DD85-60E3-4127-8CF1-7AB0BF8F950D}">
      <dsp:nvSpPr>
        <dsp:cNvPr id="0" name=""/>
        <dsp:cNvSpPr/>
      </dsp:nvSpPr>
      <dsp:spPr>
        <a:xfrm>
          <a:off x="0" y="0"/>
          <a:ext cx="11253849" cy="2978034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0FA021-ADE6-4AB2-B769-08BA7D4F61CC}">
      <dsp:nvSpPr>
        <dsp:cNvPr id="0" name=""/>
        <dsp:cNvSpPr/>
      </dsp:nvSpPr>
      <dsp:spPr>
        <a:xfrm>
          <a:off x="337615" y="397071"/>
          <a:ext cx="3305818" cy="21838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52FD356-71DC-43AA-B8C9-E044E92275EA}">
      <dsp:nvSpPr>
        <dsp:cNvPr id="0" name=""/>
        <dsp:cNvSpPr/>
      </dsp:nvSpPr>
      <dsp:spPr>
        <a:xfrm rot="10800000">
          <a:off x="337615" y="2978034"/>
          <a:ext cx="3305818" cy="3639820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000" kern="1200"/>
            <a:t>Скла-дання сенканів</a:t>
          </a:r>
          <a:endParaRPr lang="en-US" sz="4000" kern="1200" dirty="0"/>
        </a:p>
      </dsp:txBody>
      <dsp:txXfrm rot="10800000">
        <a:off x="439280" y="2978034"/>
        <a:ext cx="3102488" cy="3538155"/>
      </dsp:txXfrm>
    </dsp:sp>
    <dsp:sp modelId="{911CBFA2-ECCC-40BD-AD5B-96C3E4927990}">
      <dsp:nvSpPr>
        <dsp:cNvPr id="0" name=""/>
        <dsp:cNvSpPr/>
      </dsp:nvSpPr>
      <dsp:spPr>
        <a:xfrm>
          <a:off x="3974015" y="397071"/>
          <a:ext cx="3305818" cy="21838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42CE531-C38D-4D48-BB10-8D142CC8F4F3}">
      <dsp:nvSpPr>
        <dsp:cNvPr id="0" name=""/>
        <dsp:cNvSpPr/>
      </dsp:nvSpPr>
      <dsp:spPr>
        <a:xfrm rot="10800000">
          <a:off x="3974015" y="2978034"/>
          <a:ext cx="3305818" cy="3639820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000" kern="1200"/>
            <a:t>Техно-логія «2+2=4»</a:t>
          </a:r>
          <a:endParaRPr lang="en-US" sz="4000" kern="1200" dirty="0"/>
        </a:p>
      </dsp:txBody>
      <dsp:txXfrm rot="10800000">
        <a:off x="4075680" y="2978034"/>
        <a:ext cx="3102488" cy="3538155"/>
      </dsp:txXfrm>
    </dsp:sp>
    <dsp:sp modelId="{EE72AAE4-7448-4FC8-BC48-9D8CB39F2E73}">
      <dsp:nvSpPr>
        <dsp:cNvPr id="0" name=""/>
        <dsp:cNvSpPr/>
      </dsp:nvSpPr>
      <dsp:spPr>
        <a:xfrm>
          <a:off x="7610415" y="397071"/>
          <a:ext cx="3305818" cy="21838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F031CD-0029-4CD1-BB5B-8296FFF60F8E}">
      <dsp:nvSpPr>
        <dsp:cNvPr id="0" name=""/>
        <dsp:cNvSpPr/>
      </dsp:nvSpPr>
      <dsp:spPr>
        <a:xfrm rot="10800000">
          <a:off x="7610415" y="2978034"/>
          <a:ext cx="3305818" cy="3639820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000" kern="1200"/>
            <a:t>Техно-логія «Фішбон»</a:t>
          </a:r>
          <a:endParaRPr lang="en-US" sz="4000" kern="1200" dirty="0"/>
        </a:p>
      </dsp:txBody>
      <dsp:txXfrm rot="10800000">
        <a:off x="7712080" y="2978034"/>
        <a:ext cx="3102488" cy="353815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7DD85-60E3-4127-8CF1-7AB0BF8F950D}">
      <dsp:nvSpPr>
        <dsp:cNvPr id="0" name=""/>
        <dsp:cNvSpPr/>
      </dsp:nvSpPr>
      <dsp:spPr>
        <a:xfrm>
          <a:off x="0" y="130620"/>
          <a:ext cx="11325101" cy="2926080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0FA021-ADE6-4AB2-B769-08BA7D4F61CC}">
      <dsp:nvSpPr>
        <dsp:cNvPr id="0" name=""/>
        <dsp:cNvSpPr/>
      </dsp:nvSpPr>
      <dsp:spPr>
        <a:xfrm>
          <a:off x="339753" y="390144"/>
          <a:ext cx="3326748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2FD356-71DC-43AA-B8C9-E044E92275EA}">
      <dsp:nvSpPr>
        <dsp:cNvPr id="0" name=""/>
        <dsp:cNvSpPr/>
      </dsp:nvSpPr>
      <dsp:spPr>
        <a:xfrm rot="10800000">
          <a:off x="339753" y="2926080"/>
          <a:ext cx="3326748" cy="3576320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kern="1200"/>
            <a:t>«Кубик Блума»</a:t>
          </a:r>
          <a:endParaRPr lang="en-US" sz="3600" kern="1200" dirty="0"/>
        </a:p>
      </dsp:txBody>
      <dsp:txXfrm rot="10800000">
        <a:off x="442062" y="2926080"/>
        <a:ext cx="3122130" cy="3474011"/>
      </dsp:txXfrm>
    </dsp:sp>
    <dsp:sp modelId="{911CBFA2-ECCC-40BD-AD5B-96C3E4927990}">
      <dsp:nvSpPr>
        <dsp:cNvPr id="0" name=""/>
        <dsp:cNvSpPr/>
      </dsp:nvSpPr>
      <dsp:spPr>
        <a:xfrm>
          <a:off x="3999176" y="402010"/>
          <a:ext cx="3326748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2CE531-C38D-4D48-BB10-8D142CC8F4F3}">
      <dsp:nvSpPr>
        <dsp:cNvPr id="0" name=""/>
        <dsp:cNvSpPr/>
      </dsp:nvSpPr>
      <dsp:spPr>
        <a:xfrm rot="10800000">
          <a:off x="3999176" y="2926080"/>
          <a:ext cx="3326748" cy="3576320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/>
            <a:t>«Приду-мування історії з шостим словом</a:t>
          </a:r>
          <a:r>
            <a:rPr lang="uk-UA" sz="3600" kern="1200"/>
            <a:t>»</a:t>
          </a:r>
          <a:endParaRPr lang="en-US" sz="3600" kern="1200" dirty="0"/>
        </a:p>
      </dsp:txBody>
      <dsp:txXfrm rot="10800000">
        <a:off x="4101485" y="2926080"/>
        <a:ext cx="3122130" cy="3474011"/>
      </dsp:txXfrm>
    </dsp:sp>
    <dsp:sp modelId="{EE72AAE4-7448-4FC8-BC48-9D8CB39F2E73}">
      <dsp:nvSpPr>
        <dsp:cNvPr id="0" name=""/>
        <dsp:cNvSpPr/>
      </dsp:nvSpPr>
      <dsp:spPr>
        <a:xfrm>
          <a:off x="7658599" y="390144"/>
          <a:ext cx="3326748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031CD-0029-4CD1-BB5B-8296FFF60F8E}">
      <dsp:nvSpPr>
        <dsp:cNvPr id="0" name=""/>
        <dsp:cNvSpPr/>
      </dsp:nvSpPr>
      <dsp:spPr>
        <a:xfrm rot="10800000">
          <a:off x="7658599" y="2926080"/>
          <a:ext cx="3326748" cy="3576320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kern="1200"/>
            <a:t>«Ромашка Блума»»</a:t>
          </a:r>
          <a:endParaRPr lang="en-US" sz="3600" kern="1200" dirty="0"/>
        </a:p>
      </dsp:txBody>
      <dsp:txXfrm rot="10800000">
        <a:off x="7760908" y="2926080"/>
        <a:ext cx="3122130" cy="347401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3ADFD-ACE0-4E1E-9BD1-DB5BFA9FA647}">
      <dsp:nvSpPr>
        <dsp:cNvPr id="0" name=""/>
        <dsp:cNvSpPr/>
      </dsp:nvSpPr>
      <dsp:spPr>
        <a:xfrm>
          <a:off x="0" y="802344"/>
          <a:ext cx="3767469" cy="226048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/>
            <a:t>створюємо</a:t>
          </a:r>
          <a:r>
            <a:rPr lang="ru-RU" sz="2200" kern="1200" dirty="0"/>
            <a:t> на </a:t>
          </a:r>
          <a:r>
            <a:rPr lang="ru-RU" sz="2200" kern="1200" dirty="0" err="1"/>
            <a:t>уроці</a:t>
          </a:r>
          <a:r>
            <a:rPr lang="ru-RU" sz="2200" kern="1200" dirty="0"/>
            <a:t> </a:t>
          </a:r>
          <a:r>
            <a:rPr lang="ru-RU" sz="2200" kern="1200" dirty="0" err="1"/>
            <a:t>розвитку</a:t>
          </a:r>
          <a:r>
            <a:rPr lang="ru-RU" sz="2200" kern="1200" dirty="0"/>
            <a:t> </a:t>
          </a:r>
          <a:r>
            <a:rPr lang="ru-RU" sz="2200" kern="1200" dirty="0" err="1"/>
            <a:t>зв’язного</a:t>
          </a:r>
          <a:r>
            <a:rPr lang="ru-RU" sz="2200" kern="1200" dirty="0"/>
            <a:t> </a:t>
          </a:r>
          <a:r>
            <a:rPr lang="ru-RU" sz="2200" kern="1200" dirty="0" err="1"/>
            <a:t>мовлення</a:t>
          </a:r>
          <a:r>
            <a:rPr lang="ru-RU" sz="2200" kern="1200" dirty="0"/>
            <a:t> </a:t>
          </a:r>
          <a:r>
            <a:rPr lang="ru-RU" sz="2200" kern="1200" dirty="0" err="1"/>
            <a:t>шкільну</a:t>
          </a:r>
          <a:r>
            <a:rPr lang="ru-RU" sz="2200" kern="1200" dirty="0"/>
            <a:t> газету</a:t>
          </a:r>
          <a:endParaRPr lang="en-US" sz="2200" kern="1200" dirty="0"/>
        </a:p>
      </dsp:txBody>
      <dsp:txXfrm>
        <a:off x="0" y="802344"/>
        <a:ext cx="3767469" cy="2260481"/>
      </dsp:txXfrm>
    </dsp:sp>
    <dsp:sp modelId="{BE4CD06A-AC2A-4158-86F4-976765DB73C7}">
      <dsp:nvSpPr>
        <dsp:cNvPr id="0" name=""/>
        <dsp:cNvSpPr/>
      </dsp:nvSpPr>
      <dsp:spPr>
        <a:xfrm>
          <a:off x="4144216" y="802344"/>
          <a:ext cx="3767469" cy="226048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/>
            <a:t>написання</a:t>
          </a:r>
          <a:r>
            <a:rPr lang="ru-RU" sz="2200" kern="1200" dirty="0"/>
            <a:t> "</a:t>
          </a:r>
          <a:r>
            <a:rPr lang="ru-RU" sz="2200" kern="1200" dirty="0" err="1"/>
            <a:t>Музичного</a:t>
          </a:r>
          <a:r>
            <a:rPr lang="ru-RU" sz="2200" kern="1200" dirty="0"/>
            <a:t> диктанту"</a:t>
          </a:r>
          <a:endParaRPr lang="en-US" sz="2200" kern="1200" dirty="0"/>
        </a:p>
      </dsp:txBody>
      <dsp:txXfrm>
        <a:off x="4144216" y="802344"/>
        <a:ext cx="3767469" cy="2260481"/>
      </dsp:txXfrm>
    </dsp:sp>
    <dsp:sp modelId="{6DA9F31B-9339-4D38-BE48-B8AB128599B9}">
      <dsp:nvSpPr>
        <dsp:cNvPr id="0" name=""/>
        <dsp:cNvSpPr/>
      </dsp:nvSpPr>
      <dsp:spPr>
        <a:xfrm>
          <a:off x="8288433" y="802344"/>
          <a:ext cx="3767469" cy="226048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/>
            <a:t>створення</a:t>
          </a:r>
          <a:r>
            <a:rPr lang="ru-RU" sz="2200" kern="1200" dirty="0"/>
            <a:t> </a:t>
          </a:r>
          <a:r>
            <a:rPr lang="ru-RU" sz="2200" kern="1200" dirty="0" err="1"/>
            <a:t>реклами</a:t>
          </a:r>
          <a:r>
            <a:rPr lang="ru-RU" sz="2200" kern="1200" dirty="0"/>
            <a:t> </a:t>
          </a:r>
          <a:r>
            <a:rPr lang="ru-RU" sz="2200" kern="1200" dirty="0" err="1"/>
            <a:t>улюбленої</a:t>
          </a:r>
          <a:r>
            <a:rPr lang="ru-RU" sz="2200" kern="1200" dirty="0"/>
            <a:t> </a:t>
          </a:r>
          <a:r>
            <a:rPr lang="ru-RU" sz="2200" kern="1200" dirty="0" err="1"/>
            <a:t>частини</a:t>
          </a:r>
          <a:r>
            <a:rPr lang="ru-RU" sz="2200" kern="1200" dirty="0"/>
            <a:t> </a:t>
          </a:r>
          <a:r>
            <a:rPr lang="ru-RU" sz="2200" kern="1200" dirty="0" err="1"/>
            <a:t>мови</a:t>
          </a:r>
          <a:endParaRPr lang="en-US" sz="2200" kern="1200" dirty="0"/>
        </a:p>
      </dsp:txBody>
      <dsp:txXfrm>
        <a:off x="8288433" y="802344"/>
        <a:ext cx="3767469" cy="2260481"/>
      </dsp:txXfrm>
    </dsp:sp>
    <dsp:sp modelId="{17FE45AF-A1CB-45F1-982E-7B39EB02759E}">
      <dsp:nvSpPr>
        <dsp:cNvPr id="0" name=""/>
        <dsp:cNvSpPr/>
      </dsp:nvSpPr>
      <dsp:spPr>
        <a:xfrm>
          <a:off x="2072108" y="3439573"/>
          <a:ext cx="3767469" cy="226048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/>
            <a:t>презентація</a:t>
          </a:r>
          <a:r>
            <a:rPr lang="ru-RU" sz="2200" kern="1200" dirty="0"/>
            <a:t> </a:t>
          </a:r>
          <a:r>
            <a:rPr lang="ru-RU" sz="2200" kern="1200" dirty="0" err="1"/>
            <a:t>авторської</a:t>
          </a:r>
          <a:r>
            <a:rPr lang="ru-RU" sz="2200" kern="1200" dirty="0"/>
            <a:t> </a:t>
          </a:r>
          <a:r>
            <a:rPr lang="ru-RU" sz="2200" kern="1200" dirty="0" err="1"/>
            <a:t>міні</a:t>
          </a:r>
          <a:r>
            <a:rPr lang="ru-RU" sz="2200" kern="1200" dirty="0"/>
            <a:t>-книжечки </a:t>
          </a:r>
          <a:r>
            <a:rPr lang="ru-RU" sz="2200" kern="1200" dirty="0" err="1"/>
            <a:t>слів-символів</a:t>
          </a:r>
          <a:r>
            <a:rPr lang="ru-RU" sz="2200" kern="1200" dirty="0"/>
            <a:t>, </a:t>
          </a:r>
          <a:r>
            <a:rPr lang="ru-RU" sz="2200" kern="1200" dirty="0" err="1"/>
            <a:t>пошук</a:t>
          </a:r>
          <a:r>
            <a:rPr lang="ru-RU" sz="2200" kern="1200" dirty="0"/>
            <a:t> </a:t>
          </a:r>
          <a:r>
            <a:rPr lang="ru-RU" sz="2200" kern="1200" dirty="0" err="1"/>
            <a:t>вивченого</a:t>
          </a:r>
          <a:r>
            <a:rPr lang="ru-RU" sz="2200" kern="1200" dirty="0"/>
            <a:t> </a:t>
          </a:r>
          <a:r>
            <a:rPr lang="ru-RU" sz="2200" kern="1200" dirty="0" err="1"/>
            <a:t>матеріалу</a:t>
          </a:r>
          <a:r>
            <a:rPr lang="ru-RU" sz="2200" kern="1200" dirty="0"/>
            <a:t> в </a:t>
          </a:r>
          <a:r>
            <a:rPr lang="ru-RU" sz="2200" kern="1200" dirty="0" err="1"/>
            <a:t>газеті</a:t>
          </a:r>
          <a:r>
            <a:rPr lang="ru-RU" sz="2200" kern="1200" dirty="0"/>
            <a:t>, </a:t>
          </a:r>
          <a:r>
            <a:rPr lang="ru-RU" sz="2200" kern="1200" dirty="0" err="1"/>
            <a:t>журналі</a:t>
          </a:r>
          <a:r>
            <a:rPr lang="ru-RU" sz="2200" kern="1200" dirty="0"/>
            <a:t>, </a:t>
          </a:r>
          <a:r>
            <a:rPr lang="ru-RU" sz="2200" kern="1200" dirty="0" err="1"/>
            <a:t>пісні</a:t>
          </a:r>
          <a:r>
            <a:rPr lang="ru-RU" sz="2200" kern="1200" dirty="0"/>
            <a:t>, </a:t>
          </a:r>
          <a:r>
            <a:rPr lang="ru-RU" sz="2200" kern="1200" dirty="0" err="1"/>
            <a:t>розкадрування</a:t>
          </a:r>
          <a:r>
            <a:rPr lang="ru-RU" sz="2200" kern="1200" dirty="0"/>
            <a:t> </a:t>
          </a:r>
          <a:r>
            <a:rPr lang="ru-RU" sz="2200" kern="1200" dirty="0" err="1"/>
            <a:t>прочитаного</a:t>
          </a:r>
          <a:r>
            <a:rPr lang="ru-RU" sz="2200" kern="1200" dirty="0"/>
            <a:t> </a:t>
          </a:r>
          <a:r>
            <a:rPr lang="ru-RU" sz="2200" kern="1200" dirty="0" err="1"/>
            <a:t>твору</a:t>
          </a:r>
          <a:endParaRPr lang="en-US" sz="2200" kern="1200" dirty="0"/>
        </a:p>
      </dsp:txBody>
      <dsp:txXfrm>
        <a:off x="2072108" y="3439573"/>
        <a:ext cx="3767469" cy="2260481"/>
      </dsp:txXfrm>
    </dsp:sp>
    <dsp:sp modelId="{43CF53E8-C989-49EB-9065-316C297971EF}">
      <dsp:nvSpPr>
        <dsp:cNvPr id="0" name=""/>
        <dsp:cNvSpPr/>
      </dsp:nvSpPr>
      <dsp:spPr>
        <a:xfrm>
          <a:off x="6216324" y="3439573"/>
          <a:ext cx="3767469" cy="226048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/>
            <a:t>підготовка</a:t>
          </a:r>
          <a:r>
            <a:rPr lang="ru-RU" sz="2200" kern="1200" dirty="0"/>
            <a:t> </a:t>
          </a:r>
          <a:r>
            <a:rPr lang="ru-RU" sz="2200" kern="1200" dirty="0" err="1"/>
            <a:t>коміксів</a:t>
          </a:r>
          <a:r>
            <a:rPr lang="ru-RU" sz="2200" kern="1200" dirty="0"/>
            <a:t> за мотивами </a:t>
          </a:r>
          <a:r>
            <a:rPr lang="ru-RU" sz="2200" kern="1200" dirty="0" err="1"/>
            <a:t>літературних</a:t>
          </a:r>
          <a:r>
            <a:rPr lang="ru-RU" sz="2200" kern="1200" dirty="0"/>
            <a:t> </a:t>
          </a:r>
          <a:r>
            <a:rPr lang="ru-RU" sz="2200" kern="1200" dirty="0" err="1"/>
            <a:t>казок</a:t>
          </a:r>
          <a:endParaRPr lang="en-US" sz="2200" kern="1200" dirty="0"/>
        </a:p>
      </dsp:txBody>
      <dsp:txXfrm>
        <a:off x="6216324" y="3439573"/>
        <a:ext cx="3767469" cy="2260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2#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05T14:13:53.08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3711 258 24575,'-61'0'0,"-7"1"0,1-2 0,-80-14 0,58 3 0,1 5 0,-106 4 0,162 0 0,0 1 0,-44-10 0,36 5 0,-47-4 0,-187-11 0,223 16 0,-237 0 0,42 4 0,219-2 0,0-1 0,0-1 0,2-1 0,-33-13 0,-33-10 0,31 17 0,-62-4 0,-17-4 0,53 9 0,0 4 0,0 4 0,-90 7 0,53-1 0,4-3 0,-107 3 0,188 3 0,-39 10 0,8-2 0,60-12 0,1 0 0,-1 2 0,1-1 0,0 0 0,-1 1 0,2 0 0,-1 1 0,0 0 0,1 0 0,0 1 0,0 0 0,0 0 0,-1 1 0,2-1 0,0 1 0,0 1 0,2-1 0,-2 1 0,1 0 0,-7 14 0,5-11 0,-3 7 0,0 0 0,-8 24 0,16-38 0,1 0 0,0 0 0,1 1 0,-2-2 0,1 2 0,1 0 0,-1-2 0,1 2 0,0-1 0,0 1 0,0-1 0,0 0 0,0 0 0,1 1 0,0 0 0,-1-2 0,2 2 0,-1-1 0,0 0 0,3 5 0,-2-6 0,0 0 0,0-1 0,0 1 0,0-1 0,1 1 0,-1-1 0,-1 0 0,2 0 0,0 0 0,0 1 0,-1-1 0,1-1 0,-1 1 0,0-1 0,1 0 0,0 1 0,0-1 0,-1 0 0,1 0 0,3-1 0,10 0 0,1-2 0,19-5 0,-8 1 0,112-30 0,-99 23 0,83-13 0,-44 20 0,95 4 0,5 1 0,-143-2 0,2 1 0,63-19 0,-9 2 0,169-16 0,42-9 0,-122 12 0,-87 17 0,-54 8-682,55-20-1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05T14:13:59.94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1 212 24575,'1686'0'0,"-1657"-1"0,0-2 0,-1-1 0,1-2 0,-1-1 0,34-12 0,-38 11 0,12 0 0,0 1 0,0 2 0,1 1 0,-1 2 0,42 3 0,-31-1 0,1-1 0,58-10 0,-29-3 0,7-2 0,141-10 0,310 25 0,-255 3 0,-233-4 0,69-13 0,13 0 0,436 9 0,-313 8 0,-210-3 0,-7 1 0,56 5 0,-78-3 0,-1 0 0,0 1 0,0 0 0,0 1 0,-1 1 0,1 0 0,-1-1 0,14 12 0,6 1 0,-1 0 0,49 17 0,-39-18 0,-38-15 0,1-1 0,-2 1 0,1 1 0,-1-2 0,2 1 0,-2 0 0,0 0 0,2 0 0,-2 1 0,0-1 0,0 0 0,0 0 0,1 2 0,0-2 0,-2 0 0,1 0 0,0 2 0,1-2 0,-1 2 0,-1 0 0,0-2 0,0 0 0,0 0 0,0 1 0,-1 0 0,1-1 0,-2 0 0,2 1 0,-1-1 0,1 0 0,-1 0 0,0 0 0,1 1 0,-1-1 0,-1 0 0,1 0 0,0 0 0,0 1 0,0-2 0,1 1 0,-3 0 0,2-1 0,0 1 0,0 0 0,-1-1 0,-1 2 0,-8 2 0,1 1 0,0-1 0,-1-1 0,0 0 0,0-1 0,-1 1 0,-14-1 0,-86-2 0,67-1 0,-1 0 0,8-1 0,0 2 0,0 2 0,-62 11 0,33 2 0,19-1 0,-1-5 0,0 0 0,-62 1 0,-355-10 0,185-1 0,214-2 0,-68-12 0,-45-2 0,46 19 0,73 0 0,-91-7 0,112-2 0,-54-16 0,-8-1 0,71 19 0,20 4 0,0-1 0,-1 1 0,1-3 0,1 2 0,-1-2 0,-19-9 0,30 13 0,0 0 0,-1 0 0,1 0 0,0 0 0,0 0 0,0 0 0,-2 0 0,2 0 0,0 0 0,0-1 0,0 1 0,-1 0 0,1 0 0,0 0 0,0 0 0,0-2 0,0 2 0,-1 0 0,1 0 0,0 0 0,0-1 0,0 1 0,0 0 0,0 0 0,0 0 0,0-1 0,0 1 0,0 0 0,0 0 0,0-1 0,0 1 0,0 0 0,0 0 0,0-1 0,0 1 0,0 0 0,0-2 0,11-2 0,18-1 0,279 1 0,-164 7 0,1129-2 0,-1216-2 0,-2-2 0,0-3 0,97-21 0,117-32 0,-173 46 0,-67 10 0,1 0 0,-1-2 0,37-12 0,-33 7 0,2 1 0,-1 2 0,65-5 0,108 8 0,-193 5 0,-8-2 0,0 2 0,1-1 0,-1 0 0,2 1 0,-2 1 0,0 0 0,0-1 0,12 5 0,-16-3 0,0-2 0,1 1 0,-1 1 0,1-2 0,-1 1 0,0 1 0,1-1 0,-1 0 0,-1 1 0,2 0 0,-2 0 0,1-1 0,0 2 0,-1-2 0,0 2 0,0-2 0,0 2 0,-1-1 0,3 6 0,-2 6-85,0 0 0,0 0-1,-2 1 1,1-2 0,-1 2-1,-1 0 1,-1-2 0,0 0-1,-2 2 1,0-2 0,0 1-1,-1-2 1,0 1 0,-1 0-1,-17 22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05T14:14:03.79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3702 1 24575,'-303'6'0,"236"0"0,0 2 0,-96 25 0,92-16 0,-2-3 0,0-3 0,-1-3 0,-80-2 0,112-6 0,1 3 0,0-1 0,-51 12 0,-162 30 0,16-4 0,-96 19 0,256-52 0,-1-2 0,-78-6 0,-157-23 0,289 20 0,-340-4 0,250 9 0,62 2 0,-76 12 0,74-6 0,-71 1 0,8-11 0,1283 0 0,-594 2 0,-322-20 0,-25 1 0,393 17 0,-292 3 0,-266-5 0,107-19 0,-127 15 0,42-9 0,-47 8 0,76-7 0,8 14 0,-132 1 0,0-1 0,-2-1 0,2-1 0,-19-5 0,-39-7 0,-33-3 0,-14-1 0,-8 14-1365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75CBE-FAD0-6243-9355-A5BEA246D1DD}" type="datetimeFigureOut">
              <a:rPr lang="x-none" smtClean="0"/>
              <a:pPr/>
              <a:t>2/20/2025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114AA-8770-034B-A241-813A9E3B2B6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20828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E0C348-7B2C-45F6-B507-2B330B7E8783}" type="slidenum">
              <a:rPr lang="x-none" smtClean="0"/>
              <a:pPr/>
              <a:t>46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331571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0F9D36-D485-C839-8650-EE6C2C73F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438150"/>
            <a:ext cx="12617450" cy="159067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12136C-C747-5930-ABFE-3A87D65D0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1686C3-9A1B-DD18-5FFA-EFFB0C7351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6475" y="2190750"/>
            <a:ext cx="6232525" cy="5221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0BEB311-426B-879F-1CB0-E8DEF213A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1400" y="2190750"/>
            <a:ext cx="6232525" cy="5221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F68A86F-CEE9-9B90-4E8C-74E8A5CE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2AD7ABE-07AB-84F2-E9B2-413258BB9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6CE04A1-3149-336D-6C42-006CF051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35317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98EF44-0809-09DA-A46A-69ED1DD38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438150"/>
            <a:ext cx="12619037" cy="15906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4AE5EE9-086B-6074-3EB4-C9424A037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8063" y="2017713"/>
            <a:ext cx="6189662" cy="989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876379B-731B-87F3-882F-EB2F5840B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8063" y="3006725"/>
            <a:ext cx="6189662" cy="44211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417F06F-6AD3-D5B9-170C-7981941180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07275" y="2017713"/>
            <a:ext cx="6219825" cy="989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DA5732E-1640-AF7C-2A67-AE9DACA52E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07275" y="3006725"/>
            <a:ext cx="6219825" cy="44211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162DE90-7F47-6674-42A9-325F43744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30F1233-5BFF-F54C-EE21-976351FA6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6B95917-DF4C-0826-5C55-09C8BE7F1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03069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9E1C01-B109-1041-3798-515C4C42E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C147F32-84CB-7590-E63F-D9C67AA5D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EC9AEF-4DC3-908F-371B-BC4698EB6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95CCE52-E23D-D0F2-F924-9C8E59CA8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26468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0BC68DA-2788-E736-2284-A6BAA3D4D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76DC1D6-A987-12B4-8C98-CDA28715C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7C2CFE9-40B3-AA33-50E5-276AE4A9B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02170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BF005B-436E-A43D-8EEF-024F6245F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549275"/>
            <a:ext cx="4718050" cy="19192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9D6509-2293-BFAE-ABA1-FA674D1C8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825" y="1184275"/>
            <a:ext cx="7407275" cy="58483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C8C447B-D8E7-5903-0AB2-8123E2559D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8063" y="2468563"/>
            <a:ext cx="4718050" cy="4573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58B3EB0-4E48-612E-A02D-F27CA2D7B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531960C-902E-331E-2AAE-D6EE93D9F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0A0F8F4-E953-B585-E43C-0D7FBE0C0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00636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CAFBC4-61A2-E4E6-8E15-26C494001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549275"/>
            <a:ext cx="4718050" cy="19192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20B6A71-E787-26FF-D155-90A93247E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19825" y="1184275"/>
            <a:ext cx="7407275" cy="58483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98B93EB-4C56-9C8F-7B17-34341E144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8063" y="2468563"/>
            <a:ext cx="4718050" cy="4573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DEDED23-34A9-43EC-8A68-58A7A8A1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8CAD50E-A64F-47E0-7F1D-35C44C862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837715D-82FD-3F97-9F79-4E43615C9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76330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C728B4-B039-74AC-64E3-F37B25F51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9AB4219-B515-D5A4-7ACB-7699EAEF03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62EAB6C-BEC2-0E04-148D-E8EE64E1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211AB26-5E4D-66DC-7394-20C6E4DEE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39681E1-0879-0235-B28E-1FBAC3146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0035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7816AB5-EB49-977A-7A44-581E2F026D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469563" y="438150"/>
            <a:ext cx="3154362" cy="6973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EDFF69F-9C8E-3E82-D66A-C6E5DA85B0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75" y="438150"/>
            <a:ext cx="9310688" cy="6973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0EA272-599B-B5A3-DFE4-0265B0944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FB5F8C-77FF-2DF4-559A-B3AF4059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C4584C-A4FF-F04E-F9CB-931647CCE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69421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19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98219" y="5507374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1E7-6A2C-4A2E-BCAF-491CEA5A54D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9145-7B5E-4513-9579-F21CC8CD79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74921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7ABE-5839-4211-9160-F592013DF48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2E86-C66C-4951-AA0C-A2BD0FCF04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9544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1E7-6A2C-4A2E-BCAF-491CEA5A54D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9145-7B5E-4513-9579-F21CC8CD79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86150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02642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FE7C4C-68B2-AF79-B125-FC974A60C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5E7489C-86D3-3961-73BB-86DFEE69A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ACD8-D1DA-4792-949E-F0AF318FF36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81DAE34-F7BE-2CAB-9351-080FECEB5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85079F5-760F-CA8D-427D-30829E6AD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95F1C-C318-4E06-AA3C-69421F2D7B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2270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CCC502-CA09-AF44-E6DB-7722E583CD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1346200"/>
            <a:ext cx="10972800" cy="286543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4047B28-6761-3BAE-03B1-330862E5D4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322763"/>
            <a:ext cx="10972800" cy="19859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20112D8-E3F0-9BAB-743A-49818768B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4DF9EDE-E627-724F-A8EA-590130C5A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5A744B-61BA-AD65-7964-0C158D572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47822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EAE585-7B38-EDF0-FBE7-F145DEB12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7BCB2F-F925-F19F-A437-EFA3E2BDD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90D7B20-0E9D-CC56-3C20-75E53E84E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2339C4A-C121-9126-E897-745120C9B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C8A1D8E-E69F-B6CC-DA66-273DCE6C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09789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DEF2DC-93AC-41D8-D2A8-F4AC9449C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538" y="2051050"/>
            <a:ext cx="12619037" cy="34242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47DECF7-5716-5004-8CC8-A710566D8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8538" y="5507038"/>
            <a:ext cx="12619037" cy="18002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D8E2A42-5BF7-6079-ECC5-CF58E79C0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1FA3-C07C-40F3-92C5-A3230B3C294C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EE223E-BCF5-0B7B-3C34-703B16C8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58057D-5273-8EC7-7959-80ED8ABED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34487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66" r:id="rId4"/>
    <p:sldLayoutId id="2147483667" r:id="rId5"/>
    <p:sldLayoutId id="2147483668" r:id="rId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B74021-992C-55BC-9E4E-7740FAA2E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438150"/>
            <a:ext cx="12617450" cy="1590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7C9285A-0E9B-D43E-E579-AE4A5FF16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475" y="2190750"/>
            <a:ext cx="12617450" cy="522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AC4A3E-2918-DA2B-BD1D-FB32B6EC65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6475" y="7627938"/>
            <a:ext cx="329088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51FA3-C07C-40F3-92C5-A3230B3C294C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B6C0C5-D588-242B-D2EC-D86375F874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638" y="762793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009AB6-D942-BF68-13E4-373343CD47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3038" y="7627938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F3905-EB51-40A4-B8E5-039F91B5A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874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26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microsoft.com/office/2007/relationships/hdphoto" Target="../media/hdphoto2.wdp"/><Relationship Id="rId7" Type="http://schemas.openxmlformats.org/officeDocument/2006/relationships/diagramColors" Target="../diagrams/colors6.xml"/><Relationship Id="rId12" Type="http://schemas.microsoft.com/office/2007/relationships/diagramDrawing" Target="../diagrams/drawing6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6.xml"/><Relationship Id="rId11" Type="http://schemas.microsoft.com/office/2007/relationships/hdphoto" Target="../media/hdphoto3.wdp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microsoft.com/office/2007/relationships/diagramDrawing" Target="../diagrams/drawing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microsoft.com/office/2007/relationships/diagramDrawing" Target="../diagrams/drawing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microsoft.com/office/2007/relationships/diagramDrawing" Target="../diagrams/drawing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png"/><Relationship Id="rId4" Type="http://schemas.microsoft.com/office/2007/relationships/hdphoto" Target="../media/hdphoto1.wdp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1.png"/><Relationship Id="rId3" Type="http://schemas.openxmlformats.org/officeDocument/2006/relationships/hyperlink" Target="https://wordwall.net/uk/resource/29578855/%d1%83%d0%ba%d1%80%d0%b0%d1%97%d0%bd%d1%81%d1%8c%d0%ba%d0%b0-%d0%bc%d0%be%d0%b2%d0%b0/%d1%81%d0%b8%d0%bd%d0%be%d0%bd%d1%96%d0%bc%d0%b8" TargetMode="External"/><Relationship Id="rId7" Type="http://schemas.openxmlformats.org/officeDocument/2006/relationships/hyperlink" Target="https://learningapps.org/26487610" TargetMode="External"/><Relationship Id="rId12" Type="http://schemas.openxmlformats.org/officeDocument/2006/relationships/image" Target="../media/image70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11" Type="http://schemas.openxmlformats.org/officeDocument/2006/relationships/hyperlink" Target="http://rebus1.com/ua/index.php?item=rebus_generator" TargetMode="External"/><Relationship Id="rId5" Type="http://schemas.openxmlformats.org/officeDocument/2006/relationships/hyperlink" Target="https://youtu.be/FSv-P-DejB8?si=ZzVG1EoigJjeqccx" TargetMode="External"/><Relationship Id="rId15" Type="http://schemas.openxmlformats.org/officeDocument/2006/relationships/image" Target="../media/image72.png"/><Relationship Id="rId10" Type="http://schemas.openxmlformats.org/officeDocument/2006/relationships/image" Target="../media/image69.png"/><Relationship Id="rId4" Type="http://schemas.openxmlformats.org/officeDocument/2006/relationships/image" Target="../media/image66.png"/><Relationship Id="rId9" Type="http://schemas.openxmlformats.org/officeDocument/2006/relationships/hyperlink" Target="https://ua.izzi.digital/DOS/876146/876265.html" TargetMode="External"/><Relationship Id="rId14" Type="http://schemas.openxmlformats.org/officeDocument/2006/relationships/hyperlink" Target="https://ukr-mova.in.ua/exercises/antysurzhyk/chy-pravylno-my-govorymo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../media/image66.png"/><Relationship Id="rId3" Type="http://schemas.openxmlformats.org/officeDocument/2006/relationships/image" Target="NULL"/><Relationship Id="rId7" Type="http://schemas.openxmlformats.org/officeDocument/2006/relationships/customXml" Target="../ink/ink2.xml"/><Relationship Id="rId12" Type="http://schemas.openxmlformats.org/officeDocument/2006/relationships/hyperlink" Target="https://wordwall.net/uk/resource/29578855/%d1%83%d0%ba%d1%80%d0%b0%d1%97%d0%bd%d1%81%d1%8c%d0%ba%d0%b0-%d0%bc%d0%be%d0%b2%d0%b0/%d1%81%d0%b8%d0%bd%d0%be%d0%bd%d1%96%d0%bc%d0%b8" TargetMode="Externa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73.png"/><Relationship Id="rId10" Type="http://schemas.openxmlformats.org/officeDocument/2006/relationships/image" Target="NULL"/><Relationship Id="rId9" Type="http://schemas.openxmlformats.org/officeDocument/2006/relationships/customXml" Target="../ink/ink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s://learningapps.org/26487610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png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вчителька молода гарна на червоному фоні мультяшний образ">
            <a:extLst>
              <a:ext uri="{FF2B5EF4-FFF2-40B4-BE49-F238E27FC236}">
                <a16:creationId xmlns:a16="http://schemas.microsoft.com/office/drawing/2014/main" xmlns="" id="{3B06361D-CB5D-B083-0555-CFEB1ED9EE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2051" b="96191" l="9961" r="89844">
                        <a14:foregroundMark x1="61328" y1="6055" x2="73535" y2="5859"/>
                        <a14:foregroundMark x1="63281" y1="2148" x2="74902" y2="8398"/>
                        <a14:foregroundMark x1="74902" y1="8398" x2="75195" y2="8691"/>
                        <a14:foregroundMark x1="27539" y1="15723" x2="31934" y2="25488"/>
                        <a14:foregroundMark x1="54590" y1="92773" x2="64844" y2="92285"/>
                        <a14:foregroundMark x1="64844" y1="92285" x2="75391" y2="96191"/>
                        <a14:foregroundMark x1="28809" y1="33594" x2="32520" y2="33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00" r="53800" b="64216"/>
          <a:stretch/>
        </p:blipFill>
        <p:spPr bwMode="auto">
          <a:xfrm rot="11062418" flipH="1">
            <a:off x="678582" y="4864704"/>
            <a:ext cx="8976200" cy="398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2"/>
          <p:cNvSpPr/>
          <p:nvPr/>
        </p:nvSpPr>
        <p:spPr>
          <a:xfrm>
            <a:off x="1575888" y="5102323"/>
            <a:ext cx="7477601" cy="71080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t"/>
          <a:lstStyle/>
          <a:p>
            <a:pPr marL="0" indent="0" algn="ctr">
              <a:buNone/>
            </a:pPr>
            <a:r>
              <a:rPr lang="en-US" sz="3600" b="1" i="1" kern="0" spc="-35" dirty="0">
                <a:latin typeface="+mj-lt"/>
                <a:ea typeface="Source Sans Pro" pitchFamily="34" charset="-122"/>
                <a:cs typeface="Source Sans Pro" pitchFamily="34" charset="-120"/>
              </a:rPr>
              <a:t>Вітаю! </a:t>
            </a:r>
            <a:endParaRPr lang="uk-UA" sz="3600" b="1" i="1" kern="0" spc="-35" dirty="0">
              <a:latin typeface="+mj-lt"/>
              <a:ea typeface="Source Sans Pro" pitchFamily="34" charset="-122"/>
              <a:cs typeface="Source Sans Pro" pitchFamily="34" charset="-120"/>
            </a:endParaRPr>
          </a:p>
          <a:p>
            <a:pPr marL="0" indent="0" algn="ctr">
              <a:buNone/>
            </a:pPr>
            <a:r>
              <a:rPr lang="en-US" sz="3600" b="1" i="1" kern="0" spc="-35" dirty="0" err="1">
                <a:latin typeface="+mj-lt"/>
                <a:ea typeface="Source Sans Pro" pitchFamily="34" charset="-122"/>
                <a:cs typeface="Source Sans Pro" pitchFamily="34" charset="-120"/>
              </a:rPr>
              <a:t>Рада</a:t>
            </a:r>
            <a:r>
              <a:rPr lang="en-US" sz="3600" b="1" i="1" kern="0" spc="-35" dirty="0">
                <a:latin typeface="+mj-lt"/>
                <a:ea typeface="Source Sans Pro" pitchFamily="34" charset="-122"/>
                <a:cs typeface="Source Sans Pro" pitchFamily="34" charset="-120"/>
              </a:rPr>
              <a:t> поділитися своїми досягненнями </a:t>
            </a:r>
            <a:r>
              <a:rPr lang="en-US" sz="3600" b="1" i="1" kern="0" spc="-35" dirty="0" err="1">
                <a:latin typeface="+mj-lt"/>
                <a:ea typeface="Source Sans Pro" pitchFamily="34" charset="-122"/>
                <a:cs typeface="Source Sans Pro" pitchFamily="34" charset="-120"/>
              </a:rPr>
              <a:t>та</a:t>
            </a:r>
            <a:r>
              <a:rPr lang="en-US" sz="3600" b="1" i="1" kern="0" spc="-35" dirty="0">
                <a:latin typeface="+mj-lt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uk-UA" sz="3600" b="1" i="1" kern="0" spc="-35" dirty="0">
                <a:latin typeface="+mj-lt"/>
                <a:ea typeface="Source Sans Pro" pitchFamily="34" charset="-122"/>
                <a:cs typeface="Source Sans Pro" pitchFamily="34" charset="-120"/>
              </a:rPr>
              <a:t>педагогічним досвідом.</a:t>
            </a:r>
            <a:endParaRPr lang="en-US" sz="3600" b="1" i="1" dirty="0">
              <a:latin typeface="+mj-lt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xmlns="" id="{5B45C7D0-F44C-8946-0D93-B604D93D0D80}"/>
              </a:ext>
            </a:extLst>
          </p:cNvPr>
          <p:cNvSpPr/>
          <p:nvPr/>
        </p:nvSpPr>
        <p:spPr>
          <a:xfrm>
            <a:off x="215591" y="245482"/>
            <a:ext cx="9902185" cy="4462760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7EE60AB-5552-818A-562A-1C0381FE1E7A}"/>
              </a:ext>
            </a:extLst>
          </p:cNvPr>
          <p:cNvSpPr txBox="1"/>
          <p:nvPr/>
        </p:nvSpPr>
        <p:spPr>
          <a:xfrm>
            <a:off x="993767" y="116570"/>
            <a:ext cx="8345832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8800" b="1" kern="0" spc="-105" dirty="0" err="1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+mj-lt"/>
                <a:ea typeface="adonis-web" pitchFamily="34" charset="-122"/>
              </a:rPr>
              <a:t>Портфоліо</a:t>
            </a:r>
            <a:endParaRPr lang="en-US" sz="8800" b="1" kern="0" spc="-105" dirty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+mj-lt"/>
              <a:ea typeface="adonis-web" pitchFamily="34" charset="-122"/>
            </a:endParaRPr>
          </a:p>
          <a:p>
            <a:pPr marL="0" indent="0" algn="ctr">
              <a:buNone/>
            </a:pPr>
            <a:r>
              <a:rPr lang="uk-UA" sz="5400" b="1" kern="0" spc="-105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+mj-lt"/>
                <a:ea typeface="adonis-web" pitchFamily="34" charset="-122"/>
              </a:rPr>
              <a:t>заступника </a:t>
            </a:r>
            <a:r>
              <a:rPr lang="uk-UA" sz="5400" b="1" kern="0" spc="-105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+mj-lt"/>
                <a:ea typeface="adonis-web" pitchFamily="34" charset="-122"/>
              </a:rPr>
              <a:t>директора з НВР, </a:t>
            </a:r>
            <a:r>
              <a:rPr lang="uk-UA" sz="5400" b="1" kern="0" spc="-105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+mj-lt"/>
                <a:ea typeface="adonis-web" pitchFamily="34" charset="-122"/>
              </a:rPr>
              <a:t>вчителя української мови та літератури</a:t>
            </a:r>
            <a:endParaRPr lang="ru-RU" sz="5400" b="1" kern="0" spc="-105" dirty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+mj-lt"/>
              <a:ea typeface="adonis-web" pitchFamily="34" charset="-122"/>
            </a:endParaRPr>
          </a:p>
          <a:p>
            <a:pPr marL="0" indent="0" algn="ctr">
              <a:buNone/>
            </a:pPr>
            <a:endParaRPr lang="en-US" sz="8800" dirty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8" name="Рисунок 7" descr="зображення_viber_2025-02-19_12-31-48-05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4136" y="245482"/>
            <a:ext cx="4889620" cy="74191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xmlns="" id="{96EC25F3-7E18-D98C-74F8-6790400DFED2}"/>
              </a:ext>
            </a:extLst>
          </p:cNvPr>
          <p:cNvSpPr/>
          <p:nvPr/>
        </p:nvSpPr>
        <p:spPr>
          <a:xfrm>
            <a:off x="5085333" y="2767696"/>
            <a:ext cx="4634936" cy="5038371"/>
          </a:xfrm>
          <a:custGeom>
            <a:avLst/>
            <a:gdLst/>
            <a:ahLst/>
            <a:cxnLst/>
            <a:rect l="l" t="t" r="r" b="b"/>
            <a:pathLst>
              <a:path w="5546912" h="4114800">
                <a:moveTo>
                  <a:pt x="0" y="0"/>
                </a:moveTo>
                <a:lnTo>
                  <a:pt x="5546912" y="0"/>
                </a:lnTo>
                <a:lnTo>
                  <a:pt x="55469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xmlns="" id="{DF17D1B0-B100-9A50-D621-FD60D7D50DC2}"/>
              </a:ext>
            </a:extLst>
          </p:cNvPr>
          <p:cNvSpPr/>
          <p:nvPr/>
        </p:nvSpPr>
        <p:spPr>
          <a:xfrm>
            <a:off x="9709278" y="1939203"/>
            <a:ext cx="4634936" cy="4597386"/>
          </a:xfrm>
          <a:custGeom>
            <a:avLst/>
            <a:gdLst/>
            <a:ahLst/>
            <a:cxnLst/>
            <a:rect l="l" t="t" r="r" b="b"/>
            <a:pathLst>
              <a:path w="5546912" h="4114800">
                <a:moveTo>
                  <a:pt x="0" y="0"/>
                </a:moveTo>
                <a:lnTo>
                  <a:pt x="5546912" y="0"/>
                </a:lnTo>
                <a:lnTo>
                  <a:pt x="55469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E80CEC0B-869D-53FC-F4EA-BD0A81676EF2}"/>
              </a:ext>
            </a:extLst>
          </p:cNvPr>
          <p:cNvSpPr/>
          <p:nvPr/>
        </p:nvSpPr>
        <p:spPr>
          <a:xfrm>
            <a:off x="286186" y="1860583"/>
            <a:ext cx="4634936" cy="4597386"/>
          </a:xfrm>
          <a:custGeom>
            <a:avLst/>
            <a:gdLst/>
            <a:ahLst/>
            <a:cxnLst/>
            <a:rect l="l" t="t" r="r" b="b"/>
            <a:pathLst>
              <a:path w="5546912" h="4114800">
                <a:moveTo>
                  <a:pt x="0" y="0"/>
                </a:moveTo>
                <a:lnTo>
                  <a:pt x="5546912" y="0"/>
                </a:lnTo>
                <a:lnTo>
                  <a:pt x="55469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07CC2C2-C44B-5B3D-F45B-B931BE01CA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xmlns="" id="{1E0C48EF-22E3-8555-7FFD-456C58538A51}"/>
              </a:ext>
            </a:extLst>
          </p:cNvPr>
          <p:cNvSpPr/>
          <p:nvPr/>
        </p:nvSpPr>
        <p:spPr>
          <a:xfrm>
            <a:off x="1792260" y="2332966"/>
            <a:ext cx="1460159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buNone/>
            </a:pPr>
            <a:r>
              <a:rPr lang="en-US" sz="3600" b="1" kern="0" spc="-44" dirty="0">
                <a:solidFill>
                  <a:schemeClr val="bg1"/>
                </a:solidFill>
                <a:latin typeface="+mj-lt"/>
                <a:ea typeface="adonis-web" pitchFamily="34" charset="-122"/>
                <a:cs typeface="adonis-web" pitchFamily="34" charset="-120"/>
              </a:rPr>
              <a:t>Роки праці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xmlns="" id="{DCFAA679-2369-3B2E-7586-10E5F77855BA}"/>
              </a:ext>
            </a:extLst>
          </p:cNvPr>
          <p:cNvSpPr/>
          <p:nvPr/>
        </p:nvSpPr>
        <p:spPr>
          <a:xfrm>
            <a:off x="614537" y="3027558"/>
            <a:ext cx="3978233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3600" i="1" kern="0" spc="-35" dirty="0" err="1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Протягом</a:t>
            </a:r>
            <a:r>
              <a:rPr lang="en-US" sz="3600" i="1" kern="0" spc="-35" dirty="0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uk-UA" sz="3600" i="1" kern="0" spc="-35" dirty="0" smtClean="0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семи </a:t>
            </a:r>
            <a:r>
              <a:rPr lang="en-US" sz="3600" i="1" kern="0" spc="-35" dirty="0" err="1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років</a:t>
            </a:r>
            <a:r>
              <a:rPr lang="en-US" sz="3600" i="1" kern="0" spc="-35" dirty="0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 я займаюся </a:t>
            </a:r>
            <a:r>
              <a:rPr lang="en-US" sz="3600" i="1" kern="0" spc="-35" dirty="0" err="1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викладанням</a:t>
            </a:r>
            <a:r>
              <a:rPr lang="en-US" sz="3600" i="1" kern="0" spc="-35" dirty="0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uk-UA" sz="3600" i="1" kern="0" spc="-35" dirty="0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у школі</a:t>
            </a:r>
            <a:endParaRPr lang="en-US" sz="36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 7"/>
          <p:cNvSpPr/>
          <p:nvPr/>
        </p:nvSpPr>
        <p:spPr>
          <a:xfrm>
            <a:off x="9935050" y="3390837"/>
            <a:ext cx="4316123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800" i="1" kern="0" spc="-35" dirty="0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Постійно покращую свою кваліфікацію, атестуюся та навчаюсь на різноманітних курсах для педагогів</a:t>
            </a:r>
            <a:r>
              <a:rPr lang="en-US" sz="2800" kern="0" spc="-35" dirty="0">
                <a:solidFill>
                  <a:srgbClr val="272525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18" name="Text 9"/>
          <p:cNvSpPr/>
          <p:nvPr/>
        </p:nvSpPr>
        <p:spPr>
          <a:xfrm>
            <a:off x="6326653" y="3320905"/>
            <a:ext cx="1977093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buNone/>
            </a:pPr>
            <a:r>
              <a:rPr lang="uk-UA" sz="3200" b="1" kern="0" spc="-44" dirty="0">
                <a:solidFill>
                  <a:schemeClr val="bg1"/>
                </a:solidFill>
                <a:latin typeface="+mj-lt"/>
                <a:ea typeface="adonis-web" pitchFamily="34" charset="-122"/>
                <a:cs typeface="adonis-web" pitchFamily="34" charset="-120"/>
              </a:rPr>
              <a:t>Методична </a:t>
            </a:r>
          </a:p>
          <a:p>
            <a:pPr marL="0" indent="0" algn="ctr">
              <a:buNone/>
            </a:pPr>
            <a:r>
              <a:rPr lang="uk-UA" sz="3200" b="1" kern="0" spc="-44" dirty="0">
                <a:solidFill>
                  <a:schemeClr val="bg1"/>
                </a:solidFill>
                <a:latin typeface="+mj-lt"/>
                <a:ea typeface="adonis-web" pitchFamily="34" charset="-122"/>
                <a:cs typeface="adonis-web" pitchFamily="34" charset="-120"/>
              </a:rPr>
              <a:t>робота</a:t>
            </a:r>
            <a:endParaRPr lang="en-US"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 10"/>
          <p:cNvSpPr/>
          <p:nvPr/>
        </p:nvSpPr>
        <p:spPr>
          <a:xfrm>
            <a:off x="5324455" y="4220676"/>
            <a:ext cx="4302773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uk-UA" sz="3200" i="1" kern="0" spc="-35" dirty="0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Приймаю активну у</a:t>
            </a:r>
            <a:r>
              <a:rPr lang="en-US" sz="3200" i="1" kern="0" spc="-35" dirty="0" err="1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часть</a:t>
            </a:r>
            <a:r>
              <a:rPr lang="en-US" sz="3200" i="1" kern="0" spc="-35" dirty="0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uk-UA" sz="3200" i="1" kern="0" spc="-35" dirty="0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у роботі методичного об</a:t>
            </a:r>
            <a:r>
              <a:rPr lang="en-US" sz="3200" i="1" kern="0" spc="-35" dirty="0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’</a:t>
            </a:r>
            <a:r>
              <a:rPr lang="uk-UA" sz="3200" i="1" kern="0" spc="-35" dirty="0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єднання вчителів, педагогічних</a:t>
            </a:r>
          </a:p>
          <a:p>
            <a:pPr marL="0" indent="0" algn="ctr">
              <a:buNone/>
            </a:pPr>
            <a:r>
              <a:rPr lang="uk-UA" sz="3200" i="1" kern="0" spc="-35" dirty="0">
                <a:solidFill>
                  <a:schemeClr val="bg1"/>
                </a:solidFill>
                <a:latin typeface="+mj-lt"/>
                <a:ea typeface="Source Sans Pro" pitchFamily="34" charset="-122"/>
                <a:cs typeface="Source Sans Pro" pitchFamily="34" charset="-120"/>
              </a:rPr>
              <a:t> радах.</a:t>
            </a:r>
            <a:endParaRPr lang="en-US" sz="3200" i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0" name="Group 4">
            <a:extLst>
              <a:ext uri="{FF2B5EF4-FFF2-40B4-BE49-F238E27FC236}">
                <a16:creationId xmlns:a16="http://schemas.microsoft.com/office/drawing/2014/main" xmlns="" id="{309CFDA0-D2D0-4CF5-FAD3-9BEFD6A14F89}"/>
              </a:ext>
            </a:extLst>
          </p:cNvPr>
          <p:cNvGrpSpPr/>
          <p:nvPr/>
        </p:nvGrpSpPr>
        <p:grpSpPr>
          <a:xfrm>
            <a:off x="3535573" y="275823"/>
            <a:ext cx="8209714" cy="1635213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xmlns="" id="{4DE0B5C1-EDA1-F3B8-BB5E-0A6DB8189F7F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61464E14-1CFC-8015-6B4E-37A2F0687A2A}"/>
              </a:ext>
            </a:extLst>
          </p:cNvPr>
          <p:cNvSpPr/>
          <p:nvPr/>
        </p:nvSpPr>
        <p:spPr>
          <a:xfrm>
            <a:off x="3808492" y="606538"/>
            <a:ext cx="7707559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Мій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освітній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досвід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xmlns="" id="{2187AB41-3BDD-3956-96AE-0E40C0DC8ADB}"/>
              </a:ext>
            </a:extLst>
          </p:cNvPr>
          <p:cNvSpPr/>
          <p:nvPr/>
        </p:nvSpPr>
        <p:spPr>
          <a:xfrm>
            <a:off x="2928321" y="5377694"/>
            <a:ext cx="2435468" cy="2855361"/>
          </a:xfrm>
          <a:custGeom>
            <a:avLst/>
            <a:gdLst/>
            <a:ahLst/>
            <a:cxnLst/>
            <a:rect l="l" t="t" r="r" b="b"/>
            <a:pathLst>
              <a:path w="3804825" h="5933450">
                <a:moveTo>
                  <a:pt x="0" y="0"/>
                </a:moveTo>
                <a:lnTo>
                  <a:pt x="3804825" y="0"/>
                </a:lnTo>
                <a:lnTo>
                  <a:pt x="3804825" y="5933450"/>
                </a:lnTo>
                <a:lnTo>
                  <a:pt x="0" y="59334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Text 3">
            <a:extLst>
              <a:ext uri="{FF2B5EF4-FFF2-40B4-BE49-F238E27FC236}">
                <a16:creationId xmlns:a16="http://schemas.microsoft.com/office/drawing/2014/main" xmlns="" id="{D574932A-01F4-5C45-E7A4-74738C753394}"/>
              </a:ext>
            </a:extLst>
          </p:cNvPr>
          <p:cNvSpPr/>
          <p:nvPr/>
        </p:nvSpPr>
        <p:spPr>
          <a:xfrm>
            <a:off x="11296666" y="2246917"/>
            <a:ext cx="1460159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buNone/>
            </a:pPr>
            <a:r>
              <a:rPr lang="uk-UA" sz="3600" b="1" kern="0" spc="-44" dirty="0">
                <a:solidFill>
                  <a:schemeClr val="bg1"/>
                </a:solidFill>
                <a:latin typeface="+mj-lt"/>
                <a:ea typeface="adonis-web" pitchFamily="34" charset="-122"/>
                <a:cs typeface="adonis-web" pitchFamily="34" charset="-120"/>
              </a:rPr>
              <a:t>Підвищення</a:t>
            </a:r>
          </a:p>
          <a:p>
            <a:pPr marL="0" indent="0" algn="ctr">
              <a:buNone/>
            </a:pPr>
            <a:r>
              <a:rPr lang="uk-UA" sz="3600" b="1" kern="0" spc="-44" dirty="0">
                <a:solidFill>
                  <a:schemeClr val="bg1"/>
                </a:solidFill>
                <a:latin typeface="+mj-lt"/>
                <a:ea typeface="adonis-web" pitchFamily="34" charset="-122"/>
                <a:cs typeface="adonis-web" pitchFamily="34" charset="-120"/>
              </a:rPr>
              <a:t> кваліфікації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62560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8">
            <a:extLst>
              <a:ext uri="{FF2B5EF4-FFF2-40B4-BE49-F238E27FC236}">
                <a16:creationId xmlns:a16="http://schemas.microsoft.com/office/drawing/2014/main" xmlns="" id="{703D4EFE-C620-1653-A233-60FEDFD1EEB6}"/>
              </a:ext>
            </a:extLst>
          </p:cNvPr>
          <p:cNvSpPr/>
          <p:nvPr/>
        </p:nvSpPr>
        <p:spPr>
          <a:xfrm>
            <a:off x="9689477" y="5080501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xmlns="" id="{4806D8E2-1A29-6B81-90D5-28D53F2CCE0C}"/>
              </a:ext>
            </a:extLst>
          </p:cNvPr>
          <p:cNvSpPr/>
          <p:nvPr/>
        </p:nvSpPr>
        <p:spPr>
          <a:xfrm>
            <a:off x="9636754" y="1951177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xmlns="" id="{A77B6B87-E844-0CC5-87BB-8A48D2D08143}"/>
              </a:ext>
            </a:extLst>
          </p:cNvPr>
          <p:cNvSpPr/>
          <p:nvPr/>
        </p:nvSpPr>
        <p:spPr>
          <a:xfrm>
            <a:off x="5065651" y="2795828"/>
            <a:ext cx="4466982" cy="3700698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xmlns="" id="{6589F0D5-4CEB-1DEF-838B-90E6FB61A6D2}"/>
              </a:ext>
            </a:extLst>
          </p:cNvPr>
          <p:cNvSpPr/>
          <p:nvPr/>
        </p:nvSpPr>
        <p:spPr>
          <a:xfrm>
            <a:off x="407007" y="5236995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xmlns="" id="{B5E3922E-5CEA-31F6-2527-58C3645DA5E2}"/>
              </a:ext>
            </a:extLst>
          </p:cNvPr>
          <p:cNvSpPr/>
          <p:nvPr/>
        </p:nvSpPr>
        <p:spPr>
          <a:xfrm>
            <a:off x="364975" y="1951177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grpSp>
        <p:nvGrpSpPr>
          <p:cNvPr id="19" name="Group 4">
            <a:extLst>
              <a:ext uri="{FF2B5EF4-FFF2-40B4-BE49-F238E27FC236}">
                <a16:creationId xmlns:a16="http://schemas.microsoft.com/office/drawing/2014/main" xmlns="" id="{9A60CE69-3DEF-99ED-2F74-F832CBCA145A}"/>
              </a:ext>
            </a:extLst>
          </p:cNvPr>
          <p:cNvGrpSpPr/>
          <p:nvPr/>
        </p:nvGrpSpPr>
        <p:grpSpPr>
          <a:xfrm>
            <a:off x="2213868" y="328981"/>
            <a:ext cx="10825238" cy="1246659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xmlns="" id="{356555EA-34FC-0F51-CE11-316C2DFE847F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C44A03A-5AF2-C76A-79AA-990E7638DD15}"/>
              </a:ext>
            </a:extLst>
          </p:cNvPr>
          <p:cNvSpPr/>
          <p:nvPr/>
        </p:nvSpPr>
        <p:spPr>
          <a:xfrm>
            <a:off x="2627594" y="431325"/>
            <a:ext cx="10283419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Мої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принципи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 в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роботі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A30CCE8-7086-5926-F877-BD4BFC30F6E4}"/>
              </a:ext>
            </a:extLst>
          </p:cNvPr>
          <p:cNvSpPr txBox="1"/>
          <p:nvPr/>
        </p:nvSpPr>
        <p:spPr>
          <a:xfrm>
            <a:off x="638455" y="2556930"/>
            <a:ext cx="3779165" cy="156966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Повага до людей, їхніх суджень і рішень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273FD7E-2C64-3E38-C785-B395289261C8}"/>
              </a:ext>
            </a:extLst>
          </p:cNvPr>
          <p:cNvSpPr txBox="1"/>
          <p:nvPr/>
        </p:nvSpPr>
        <p:spPr>
          <a:xfrm>
            <a:off x="894271" y="5898897"/>
            <a:ext cx="3408390" cy="1077218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Порядок і </a:t>
            </a:r>
            <a:r>
              <a:rPr lang="ru-RU" sz="3200" dirty="0" err="1"/>
              <a:t>порядність</a:t>
            </a:r>
            <a:r>
              <a:rPr lang="ru-RU" sz="3200" dirty="0"/>
              <a:t> </a:t>
            </a:r>
            <a:endParaRPr lang="en-U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82288CA-DCAF-EF93-5A99-09762404A5A2}"/>
              </a:ext>
            </a:extLst>
          </p:cNvPr>
          <p:cNvSpPr txBox="1"/>
          <p:nvPr/>
        </p:nvSpPr>
        <p:spPr>
          <a:xfrm>
            <a:off x="4993647" y="3082483"/>
            <a:ext cx="3957295" cy="3046988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lvl="1" algn="ctr"/>
            <a:r>
              <a:rPr lang="ru-RU" sz="2400" dirty="0" err="1"/>
              <a:t>Прийняття</a:t>
            </a:r>
            <a:r>
              <a:rPr lang="ru-RU" sz="2400" dirty="0"/>
              <a:t> </a:t>
            </a:r>
            <a:r>
              <a:rPr lang="ru-RU" sz="2400" dirty="0" err="1"/>
              <a:t>учня</a:t>
            </a:r>
            <a:r>
              <a:rPr lang="ru-RU" sz="2400" dirty="0"/>
              <a:t> таким, </a:t>
            </a:r>
            <a:r>
              <a:rPr lang="ru-RU" sz="2400" dirty="0" err="1"/>
              <a:t>яким</a:t>
            </a:r>
            <a:r>
              <a:rPr lang="ru-RU" sz="2400" dirty="0"/>
              <a:t> </a:t>
            </a:r>
            <a:r>
              <a:rPr lang="ru-RU" sz="2400" dirty="0" err="1"/>
              <a:t>він</a:t>
            </a:r>
            <a:r>
              <a:rPr lang="ru-RU" sz="2400" dirty="0"/>
              <a:t> є, і разом з </a:t>
            </a:r>
            <a:r>
              <a:rPr lang="ru-RU" sz="2400" dirty="0" err="1"/>
              <a:t>тим</a:t>
            </a:r>
            <a:r>
              <a:rPr lang="ru-RU" sz="2400" dirty="0"/>
              <a:t>, </a:t>
            </a:r>
            <a:r>
              <a:rPr lang="ru-RU" sz="2400" dirty="0" err="1"/>
              <a:t>орієнтувати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на </a:t>
            </a:r>
            <a:r>
              <a:rPr lang="ru-RU" sz="2400" dirty="0" err="1"/>
              <a:t>найвищі</a:t>
            </a:r>
            <a:r>
              <a:rPr lang="ru-RU" sz="2400" dirty="0"/>
              <a:t> </a:t>
            </a:r>
            <a:r>
              <a:rPr lang="ru-RU" sz="2400" dirty="0" err="1"/>
              <a:t>досягнення</a:t>
            </a:r>
            <a:r>
              <a:rPr lang="ru-RU" sz="2400" dirty="0"/>
              <a:t>, на </a:t>
            </a:r>
            <a:r>
              <a:rPr lang="ru-RU" sz="2400" dirty="0" err="1"/>
              <a:t>перспективи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перед ним </a:t>
            </a:r>
            <a:r>
              <a:rPr lang="ru-RU" sz="2400" dirty="0" err="1"/>
              <a:t>відкриваються</a:t>
            </a:r>
            <a:r>
              <a:rPr lang="ru-RU" sz="2400" dirty="0"/>
              <a:t> 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3C48B51-3708-B00A-F503-A3BECB247ED4}"/>
              </a:ext>
            </a:extLst>
          </p:cNvPr>
          <p:cNvSpPr txBox="1"/>
          <p:nvPr/>
        </p:nvSpPr>
        <p:spPr>
          <a:xfrm>
            <a:off x="8212645" y="2398311"/>
            <a:ext cx="7315200" cy="138499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Дисциплінованість</a:t>
            </a:r>
            <a:endParaRPr lang="en-US" sz="2800" dirty="0"/>
          </a:p>
          <a:p>
            <a:pPr algn="ctr"/>
            <a:r>
              <a:rPr lang="ru-RU" sz="2800" dirty="0" err="1"/>
              <a:t>Щирість</a:t>
            </a:r>
            <a:endParaRPr lang="en-US" sz="2800" dirty="0"/>
          </a:p>
          <a:p>
            <a:pPr algn="ctr"/>
            <a:r>
              <a:rPr lang="ru-RU" sz="2800" dirty="0"/>
              <a:t> </a:t>
            </a:r>
            <a:r>
              <a:rPr lang="en-US" sz="2800" dirty="0"/>
              <a:t>C</a:t>
            </a:r>
            <a:r>
              <a:rPr lang="ru-RU" sz="2800" dirty="0" err="1"/>
              <a:t>праведливість</a:t>
            </a:r>
            <a:r>
              <a:rPr lang="ru-RU" sz="2800" dirty="0"/>
              <a:t> 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C31260C-335D-2E14-0029-69F9DF43E57D}"/>
              </a:ext>
            </a:extLst>
          </p:cNvPr>
          <p:cNvSpPr txBox="1"/>
          <p:nvPr/>
        </p:nvSpPr>
        <p:spPr>
          <a:xfrm>
            <a:off x="10033385" y="5474293"/>
            <a:ext cx="3779165" cy="1815882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>
                <a:latin typeface="+mj-lt"/>
              </a:rPr>
              <a:t>Терпимість</a:t>
            </a:r>
            <a:r>
              <a:rPr lang="ru-RU" sz="2800" dirty="0">
                <a:latin typeface="+mj-lt"/>
              </a:rPr>
              <a:t>, </a:t>
            </a:r>
            <a:r>
              <a:rPr lang="ru-RU" sz="2800" dirty="0" err="1">
                <a:latin typeface="+mj-lt"/>
              </a:rPr>
              <a:t>взаєморозуміння</a:t>
            </a:r>
            <a:r>
              <a:rPr lang="ru-RU" sz="2800" dirty="0">
                <a:latin typeface="+mj-lt"/>
              </a:rPr>
              <a:t> та </a:t>
            </a:r>
            <a:r>
              <a:rPr lang="ru-RU" sz="2800" dirty="0" err="1">
                <a:latin typeface="+mj-lt"/>
              </a:rPr>
              <a:t>віра</a:t>
            </a:r>
            <a:r>
              <a:rPr lang="ru-RU" sz="2800" dirty="0">
                <a:latin typeface="+mj-lt"/>
              </a:rPr>
              <a:t> у </a:t>
            </a:r>
            <a:r>
              <a:rPr lang="ru-RU" sz="2800" dirty="0" err="1">
                <a:latin typeface="+mj-lt"/>
              </a:rPr>
              <a:t>потенціал</a:t>
            </a:r>
            <a:r>
              <a:rPr lang="ru-RU" sz="2800" dirty="0">
                <a:latin typeface="+mj-lt"/>
              </a:rPr>
              <a:t> кожного</a:t>
            </a:r>
            <a:endParaRPr lang="en-US" sz="2800" dirty="0">
              <a:latin typeface="+mj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22856D6-7396-925A-2A5D-543C8E971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7069" b="50506"/>
          <a:stretch/>
        </p:blipFill>
        <p:spPr>
          <a:xfrm>
            <a:off x="3883231" y="6118834"/>
            <a:ext cx="2418503" cy="21993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EA98C13-8BCA-867C-064D-7E33F2C43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02" t="48474"/>
          <a:stretch/>
        </p:blipFill>
        <p:spPr>
          <a:xfrm>
            <a:off x="7551857" y="5854468"/>
            <a:ext cx="4118396" cy="237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39001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7" grpId="0"/>
      <p:bldP spid="18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54C1DA5A-1B8F-E7BD-CA17-892D9CD6148A}"/>
              </a:ext>
            </a:extLst>
          </p:cNvPr>
          <p:cNvGrpSpPr/>
          <p:nvPr/>
        </p:nvGrpSpPr>
        <p:grpSpPr>
          <a:xfrm>
            <a:off x="2213868" y="328981"/>
            <a:ext cx="10825238" cy="1856670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09069822-DC16-A48B-C138-8A3EEEE9E352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F3B3EAE-5346-6314-0C79-0175F1FFAB05}"/>
              </a:ext>
            </a:extLst>
          </p:cNvPr>
          <p:cNvSpPr/>
          <p:nvPr/>
        </p:nvSpPr>
        <p:spPr>
          <a:xfrm>
            <a:off x="2627594" y="431325"/>
            <a:ext cx="1028341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Правила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педагогічної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майстерності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xmlns="" id="{66CD5D4E-B345-F514-F314-6B9DCA49642E}"/>
              </a:ext>
            </a:extLst>
          </p:cNvPr>
          <p:cNvSpPr/>
          <p:nvPr/>
        </p:nvSpPr>
        <p:spPr>
          <a:xfrm>
            <a:off x="9292775" y="2347954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8565B3D-D277-1D3A-4345-BD7C7153BE90}"/>
              </a:ext>
            </a:extLst>
          </p:cNvPr>
          <p:cNvSpPr txBox="1"/>
          <p:nvPr/>
        </p:nvSpPr>
        <p:spPr>
          <a:xfrm>
            <a:off x="9667194" y="2499422"/>
            <a:ext cx="3718143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effectLst/>
                <a:latin typeface="+mj-lt"/>
              </a:rPr>
              <a:t>РІЗНОМАНІТТЯ</a:t>
            </a:r>
          </a:p>
          <a:p>
            <a:pPr algn="ctr"/>
            <a:r>
              <a:rPr lang="ru-RU" sz="2000" b="0" i="0" dirty="0" err="1">
                <a:effectLst/>
                <a:latin typeface="+mj-lt"/>
              </a:rPr>
              <a:t>Збагачення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уроків</a:t>
            </a:r>
            <a:r>
              <a:rPr lang="ru-RU" sz="2000" b="0" i="0" dirty="0">
                <a:effectLst/>
                <a:latin typeface="+mj-lt"/>
              </a:rPr>
              <a:t> за </a:t>
            </a:r>
            <a:r>
              <a:rPr lang="ru-RU" sz="2000" b="0" i="0" dirty="0" err="1">
                <a:effectLst/>
                <a:latin typeface="+mj-lt"/>
              </a:rPr>
              <a:t>допомогою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різноманітних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методів</a:t>
            </a:r>
            <a:r>
              <a:rPr lang="ru-RU" sz="2000" b="0" i="0" dirty="0">
                <a:effectLst/>
                <a:latin typeface="+mj-lt"/>
              </a:rPr>
              <a:t> та форм </a:t>
            </a:r>
            <a:r>
              <a:rPr lang="ru-RU" sz="2000" b="0" i="0" dirty="0" err="1">
                <a:effectLst/>
                <a:latin typeface="+mj-lt"/>
              </a:rPr>
              <a:t>роботи</a:t>
            </a:r>
            <a:r>
              <a:rPr lang="ru-RU" sz="2000" b="0" i="0" dirty="0">
                <a:effectLst/>
                <a:latin typeface="+mj-lt"/>
              </a:rPr>
              <a:t> для </a:t>
            </a:r>
            <a:r>
              <a:rPr lang="ru-RU" sz="2000" b="0" i="0" dirty="0" err="1">
                <a:effectLst/>
                <a:latin typeface="+mj-lt"/>
              </a:rPr>
              <a:t>досягнення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максимальної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ефективності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навчання</a:t>
            </a:r>
            <a:r>
              <a:rPr lang="ru-RU" sz="2000" b="0" i="0" dirty="0">
                <a:effectLst/>
                <a:latin typeface="+mj-lt"/>
              </a:rPr>
              <a:t>.</a:t>
            </a:r>
            <a:endParaRPr lang="en-US" sz="2000" dirty="0">
              <a:latin typeface="+mj-lt"/>
            </a:endParaRPr>
          </a:p>
        </p:txBody>
      </p:sp>
      <p:sp>
        <p:nvSpPr>
          <p:cNvPr id="27" name="Freeform 8">
            <a:extLst>
              <a:ext uri="{FF2B5EF4-FFF2-40B4-BE49-F238E27FC236}">
                <a16:creationId xmlns:a16="http://schemas.microsoft.com/office/drawing/2014/main" xmlns="" id="{144A5E4C-E52D-05E3-3339-90E2106A6DA8}"/>
              </a:ext>
            </a:extLst>
          </p:cNvPr>
          <p:cNvSpPr/>
          <p:nvPr/>
        </p:nvSpPr>
        <p:spPr>
          <a:xfrm>
            <a:off x="4638584" y="2326714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0121B4A-06F2-B675-CB56-D70849AB2333}"/>
              </a:ext>
            </a:extLst>
          </p:cNvPr>
          <p:cNvSpPr txBox="1"/>
          <p:nvPr/>
        </p:nvSpPr>
        <p:spPr>
          <a:xfrm>
            <a:off x="5013003" y="2499422"/>
            <a:ext cx="381036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effectLst/>
                <a:latin typeface="+mj-lt"/>
              </a:rPr>
              <a:t>РОЗВИТОК ТВОРЧОСТІ</a:t>
            </a:r>
          </a:p>
          <a:p>
            <a:pPr algn="ctr"/>
            <a:r>
              <a:rPr lang="ru-RU" sz="2000" b="0" i="0" dirty="0" err="1">
                <a:effectLst/>
                <a:latin typeface="+mj-lt"/>
              </a:rPr>
              <a:t>Стимулювання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творчого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мислення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учнів</a:t>
            </a:r>
            <a:r>
              <a:rPr lang="ru-RU" sz="2000" b="0" i="0" dirty="0">
                <a:effectLst/>
                <a:latin typeface="+mj-lt"/>
              </a:rPr>
              <a:t> та </a:t>
            </a:r>
            <a:r>
              <a:rPr lang="ru-RU" sz="2000" b="0" i="0" dirty="0" err="1">
                <a:effectLst/>
                <a:latin typeface="+mj-lt"/>
              </a:rPr>
              <a:t>розвиток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їхнього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творчого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потенціалу</a:t>
            </a:r>
            <a:r>
              <a:rPr lang="ru-RU" sz="2000" b="0" i="0" dirty="0">
                <a:effectLst/>
                <a:latin typeface="+mj-lt"/>
              </a:rPr>
              <a:t>.</a:t>
            </a:r>
            <a:endParaRPr lang="en-US" sz="2000" dirty="0">
              <a:latin typeface="+mj-lt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xmlns="" id="{8241CABC-06BD-7506-5FB0-1CDF7E5217B0}"/>
              </a:ext>
            </a:extLst>
          </p:cNvPr>
          <p:cNvSpPr/>
          <p:nvPr/>
        </p:nvSpPr>
        <p:spPr>
          <a:xfrm>
            <a:off x="77998" y="2326714"/>
            <a:ext cx="4466982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74FD12E-07FE-A933-0877-E6185111817A}"/>
              </a:ext>
            </a:extLst>
          </p:cNvPr>
          <p:cNvSpPr txBox="1"/>
          <p:nvPr/>
        </p:nvSpPr>
        <p:spPr>
          <a:xfrm>
            <a:off x="452417" y="2499422"/>
            <a:ext cx="371814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effectLst/>
                <a:latin typeface="+mj-lt"/>
              </a:rPr>
              <a:t>ВЗАЄМОДІЯ З БАТЬКАМИ</a:t>
            </a:r>
          </a:p>
          <a:p>
            <a:pPr algn="ctr"/>
            <a:r>
              <a:rPr lang="ru-RU" sz="2000" b="0" i="0" dirty="0" err="1">
                <a:effectLst/>
                <a:latin typeface="+mj-lt"/>
              </a:rPr>
              <a:t>Ефективна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комунікація</a:t>
            </a:r>
            <a:r>
              <a:rPr lang="ru-RU" sz="2000" b="0" i="0" dirty="0">
                <a:effectLst/>
                <a:latin typeface="+mj-lt"/>
              </a:rPr>
              <a:t> та </a:t>
            </a:r>
            <a:r>
              <a:rPr lang="ru-RU" sz="2000" b="0" i="0" dirty="0" err="1">
                <a:effectLst/>
                <a:latin typeface="+mj-lt"/>
              </a:rPr>
              <a:t>співпраця</a:t>
            </a:r>
            <a:r>
              <a:rPr lang="ru-RU" sz="2000" b="0" i="0" dirty="0">
                <a:effectLst/>
                <a:latin typeface="+mj-lt"/>
              </a:rPr>
              <a:t> з батьками для </a:t>
            </a:r>
            <a:r>
              <a:rPr lang="ru-RU" sz="2000" b="0" i="0" dirty="0" err="1">
                <a:effectLst/>
                <a:latin typeface="+mj-lt"/>
              </a:rPr>
              <a:t>спільного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досягнення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найкращих</a:t>
            </a:r>
            <a:r>
              <a:rPr lang="ru-RU" sz="2000" b="0" i="0" dirty="0">
                <a:effectLst/>
                <a:latin typeface="+mj-lt"/>
              </a:rPr>
              <a:t> </a:t>
            </a:r>
            <a:r>
              <a:rPr lang="ru-RU" sz="2000" b="0" i="0" dirty="0" err="1">
                <a:effectLst/>
                <a:latin typeface="+mj-lt"/>
              </a:rPr>
              <a:t>результатів</a:t>
            </a:r>
            <a:r>
              <a:rPr lang="ru-RU" sz="2000" b="0" i="0" dirty="0">
                <a:effectLst/>
                <a:latin typeface="+mj-lt"/>
              </a:rPr>
              <a:t> для кожного </a:t>
            </a:r>
            <a:r>
              <a:rPr lang="ru-RU" sz="2000" b="0" i="0" dirty="0" err="1">
                <a:effectLst/>
                <a:latin typeface="+mj-lt"/>
              </a:rPr>
              <a:t>учня</a:t>
            </a:r>
            <a:r>
              <a:rPr lang="ru-RU" sz="2000" b="0" i="0" dirty="0">
                <a:effectLst/>
                <a:latin typeface="+mj-lt"/>
              </a:rPr>
              <a:t>.</a:t>
            </a:r>
            <a:endParaRPr lang="en-US" sz="2000" dirty="0">
              <a:latin typeface="+mj-lt"/>
            </a:endParaRPr>
          </a:p>
        </p:txBody>
      </p:sp>
      <p:sp>
        <p:nvSpPr>
          <p:cNvPr id="31" name="Freeform 8">
            <a:extLst>
              <a:ext uri="{FF2B5EF4-FFF2-40B4-BE49-F238E27FC236}">
                <a16:creationId xmlns:a16="http://schemas.microsoft.com/office/drawing/2014/main" xmlns="" id="{99FEB811-8BBA-FB08-B9AA-A3DA738C7575}"/>
              </a:ext>
            </a:extLst>
          </p:cNvPr>
          <p:cNvSpPr/>
          <p:nvPr/>
        </p:nvSpPr>
        <p:spPr>
          <a:xfrm>
            <a:off x="3230089" y="5426096"/>
            <a:ext cx="7772733" cy="26034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27B7C65-60A8-A001-149F-12F159F45085}"/>
              </a:ext>
            </a:extLst>
          </p:cNvPr>
          <p:cNvSpPr txBox="1"/>
          <p:nvPr/>
        </p:nvSpPr>
        <p:spPr>
          <a:xfrm>
            <a:off x="3586349" y="5598804"/>
            <a:ext cx="72292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effectLst/>
                <a:latin typeface="+mj-lt"/>
              </a:rPr>
              <a:t>СТВОРЕННЯ ПОЗИТИВНОГО СЕРЕДОВИЩА</a:t>
            </a:r>
          </a:p>
          <a:p>
            <a:pPr algn="ctr"/>
            <a:r>
              <a:rPr lang="ru-RU" sz="2400" b="0" i="0" dirty="0" err="1">
                <a:effectLst/>
                <a:latin typeface="+mj-lt"/>
              </a:rPr>
              <a:t>Формування</a:t>
            </a:r>
            <a:r>
              <a:rPr lang="ru-RU" sz="2400" b="0" i="0" dirty="0">
                <a:effectLst/>
                <a:latin typeface="+mj-lt"/>
              </a:rPr>
              <a:t> позитивного та </a:t>
            </a:r>
            <a:r>
              <a:rPr lang="ru-RU" sz="2400" b="0" i="0" dirty="0" err="1">
                <a:effectLst/>
                <a:latin typeface="+mj-lt"/>
              </a:rPr>
              <a:t>відкритого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класного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клімату</a:t>
            </a:r>
            <a:r>
              <a:rPr lang="ru-RU" sz="2400" b="0" i="0" dirty="0">
                <a:effectLst/>
                <a:latin typeface="+mj-lt"/>
              </a:rPr>
              <a:t>, де </a:t>
            </a:r>
            <a:r>
              <a:rPr lang="ru-RU" sz="2400" b="0" i="0" dirty="0" err="1">
                <a:effectLst/>
                <a:latin typeface="+mj-lt"/>
              </a:rPr>
              <a:t>учні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відчуваються</a:t>
            </a:r>
            <a:r>
              <a:rPr lang="ru-RU" sz="2400" b="0" i="0" dirty="0">
                <a:effectLst/>
                <a:latin typeface="+mj-lt"/>
              </a:rPr>
              <a:t> комфортно та </a:t>
            </a:r>
            <a:r>
              <a:rPr lang="ru-RU" sz="2400" b="0" i="0" dirty="0" err="1">
                <a:effectLst/>
                <a:latin typeface="+mj-lt"/>
              </a:rPr>
              <a:t>мають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можливість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вільно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висловлювати</a:t>
            </a:r>
            <a:r>
              <a:rPr lang="ru-RU" sz="2400" b="0" i="0" dirty="0">
                <a:effectLst/>
                <a:latin typeface="+mj-lt"/>
              </a:rPr>
              <a:t> </a:t>
            </a:r>
            <a:r>
              <a:rPr lang="ru-RU" sz="2400" b="0" i="0" dirty="0" err="1">
                <a:effectLst/>
                <a:latin typeface="+mj-lt"/>
              </a:rPr>
              <a:t>свої</a:t>
            </a:r>
            <a:r>
              <a:rPr lang="ru-RU" sz="2400" b="0" i="0" dirty="0">
                <a:effectLst/>
                <a:latin typeface="+mj-lt"/>
              </a:rPr>
              <a:t> думки.</a:t>
            </a:r>
            <a:endParaRPr lang="en-US" sz="2400" dirty="0">
              <a:latin typeface="+mj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06DBBE5-D980-DEFA-A710-3C20ABD1A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951" b="50506"/>
          <a:stretch/>
        </p:blipFill>
        <p:spPr>
          <a:xfrm>
            <a:off x="10198266" y="4808998"/>
            <a:ext cx="4651061" cy="36280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B09042-6CC6-86E9-344B-CBA6B3CA9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7069" b="50506"/>
          <a:stretch/>
        </p:blipFill>
        <p:spPr>
          <a:xfrm>
            <a:off x="351059" y="5033842"/>
            <a:ext cx="3725618" cy="338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83009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4" grpId="0"/>
      <p:bldP spid="28" grpId="0"/>
      <p:bldP spid="30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чителька молода гарна на червоному фоні мультяшний образ">
            <a:extLst>
              <a:ext uri="{FF2B5EF4-FFF2-40B4-BE49-F238E27FC236}">
                <a16:creationId xmlns:a16="http://schemas.microsoft.com/office/drawing/2014/main" xmlns="" id="{B3B835AD-775B-9602-0BC7-6873C0C0B6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051" b="96191" l="9961" r="89844">
                        <a14:foregroundMark x1="61328" y1="6055" x2="73535" y2="5859"/>
                        <a14:foregroundMark x1="63281" y1="2148" x2="74902" y2="8398"/>
                        <a14:foregroundMark x1="74902" y1="8398" x2="75195" y2="8691"/>
                        <a14:foregroundMark x1="27539" y1="15723" x2="31934" y2="25488"/>
                        <a14:foregroundMark x1="54590" y1="92773" x2="64844" y2="92285"/>
                        <a14:foregroundMark x1="64844" y1="92285" x2="75391" y2="96191"/>
                        <a14:foregroundMark x1="28809" y1="33594" x2="32520" y2="33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00" r="53800" b="64216"/>
          <a:stretch/>
        </p:blipFill>
        <p:spPr bwMode="auto">
          <a:xfrm rot="11062418" flipH="1">
            <a:off x="4222845" y="2146999"/>
            <a:ext cx="5775856" cy="725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050B932B-3ADD-2696-8868-A740C574B3D5}"/>
              </a:ext>
            </a:extLst>
          </p:cNvPr>
          <p:cNvGrpSpPr/>
          <p:nvPr/>
        </p:nvGrpSpPr>
        <p:grpSpPr>
          <a:xfrm>
            <a:off x="406291" y="203588"/>
            <a:ext cx="10825238" cy="2052486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xmlns="" id="{8DDD3324-24B9-1662-ACAD-EC056783F886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B5F6F97-B016-0798-D032-C137160A9F68}"/>
              </a:ext>
            </a:extLst>
          </p:cNvPr>
          <p:cNvSpPr/>
          <p:nvPr/>
        </p:nvSpPr>
        <p:spPr>
          <a:xfrm>
            <a:off x="820017" y="305932"/>
            <a:ext cx="1028341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Презентація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досвіду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роботи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1C3635D-C93C-A5E2-CB34-75D046581B55}"/>
              </a:ext>
            </a:extLst>
          </p:cNvPr>
          <p:cNvSpPr txBox="1"/>
          <p:nvPr/>
        </p:nvSpPr>
        <p:spPr>
          <a:xfrm>
            <a:off x="5158052" y="3111262"/>
            <a:ext cx="425136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/>
              <a:t>Педагогічна </a:t>
            </a:r>
          </a:p>
          <a:p>
            <a:pPr algn="ctr"/>
            <a:r>
              <a:rPr lang="uk-UA" sz="3200" b="1" i="1" dirty="0"/>
              <a:t>ідея –це повітря, в якому розправляє крила педагогічна творчість.</a:t>
            </a:r>
          </a:p>
          <a:p>
            <a:pPr algn="ctr"/>
            <a:r>
              <a:rPr lang="uk-UA" sz="2400" i="1" dirty="0"/>
              <a:t>Василь Сухомлинський</a:t>
            </a:r>
            <a:endParaRPr lang="en-US" sz="2400" i="1" dirty="0"/>
          </a:p>
        </p:txBody>
      </p:sp>
      <p:pic>
        <p:nvPicPr>
          <p:cNvPr id="10" name="Picture 2" descr="Чи підуть діти до школи і садки у понеділок. Пояснення освітян">
            <a:extLst>
              <a:ext uri="{FF2B5EF4-FFF2-40B4-BE49-F238E27FC236}">
                <a16:creationId xmlns:a16="http://schemas.microsoft.com/office/drawing/2014/main" xmlns="" id="{EE76EA49-A199-8EDF-4A59-DC0A4E827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554" y="2462319"/>
            <a:ext cx="4402072" cy="546134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ABBE47D-B712-BF91-B710-DE218EA593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3125" b="99023" l="98" r="89844">
                        <a14:foregroundMark x1="33496" y1="8203" x2="20703" y2="3320"/>
                        <a14:foregroundMark x1="20703" y1="3320" x2="9668" y2="42480"/>
                        <a14:foregroundMark x1="9668" y1="42480" x2="12598" y2="59863"/>
                        <a14:foregroundMark x1="12598" y1="59863" x2="4492" y2="96582"/>
                        <a14:foregroundMark x1="4492" y1="96582" x2="41602" y2="95996"/>
                        <a14:foregroundMark x1="41602" y1="95996" x2="42383" y2="92676"/>
                        <a14:foregroundMark x1="33984" y1="3418" x2="24219" y2="3125"/>
                        <a14:foregroundMark x1="28711" y1="13965" x2="24219" y2="36133"/>
                        <a14:foregroundMark x1="24219" y1="36133" x2="24219" y2="36133"/>
                        <a14:foregroundMark x1="6543" y1="40430" x2="195" y2="69531"/>
                        <a14:foregroundMark x1="195" y1="69531" x2="293" y2="91895"/>
                        <a14:foregroundMark x1="45898" y1="96289" x2="15332" y2="99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74173" y="0"/>
            <a:ext cx="8528713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07469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D2EFD4D2-5E56-C93C-C0D3-C3327846264A}"/>
              </a:ext>
            </a:extLst>
          </p:cNvPr>
          <p:cNvGrpSpPr/>
          <p:nvPr/>
        </p:nvGrpSpPr>
        <p:grpSpPr>
          <a:xfrm>
            <a:off x="1864426" y="275823"/>
            <a:ext cx="11910951" cy="2111117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3D5C5CB5-29CA-FA49-FD83-A71DB2FF11E9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78C1307-6C1F-D941-A020-62409B9C75F4}"/>
              </a:ext>
            </a:extLst>
          </p:cNvPr>
          <p:cNvSpPr/>
          <p:nvPr/>
        </p:nvSpPr>
        <p:spPr>
          <a:xfrm>
            <a:off x="2663162" y="297360"/>
            <a:ext cx="9998250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Освітнє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середовище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, яке </a:t>
            </a:r>
          </a:p>
          <a:p>
            <a:pPr algn="ctr"/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ми створили: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5" name="Picture 2" descr="Фон для текста png - 87 фото">
            <a:extLst>
              <a:ext uri="{FF2B5EF4-FFF2-40B4-BE49-F238E27FC236}">
                <a16:creationId xmlns:a16="http://schemas.microsoft.com/office/drawing/2014/main" xmlns="" id="{7B716B51-E927-C9F5-515C-4E06D4838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43446" y="433868"/>
            <a:ext cx="981733" cy="472780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AE0D99B-4214-F2B2-CC86-3E8440E49780}"/>
              </a:ext>
            </a:extLst>
          </p:cNvPr>
          <p:cNvSpPr txBox="1"/>
          <p:nvPr/>
        </p:nvSpPr>
        <p:spPr>
          <a:xfrm>
            <a:off x="638455" y="2455529"/>
            <a:ext cx="3779165" cy="58477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/>
              <a:t>Сучасне</a:t>
            </a:r>
            <a:endParaRPr lang="en-US" sz="3200" b="1" dirty="0"/>
          </a:p>
        </p:txBody>
      </p:sp>
      <p:pic>
        <p:nvPicPr>
          <p:cNvPr id="7" name="Picture 2" descr="Фон для текста png - 87 фото">
            <a:extLst>
              <a:ext uri="{FF2B5EF4-FFF2-40B4-BE49-F238E27FC236}">
                <a16:creationId xmlns:a16="http://schemas.microsoft.com/office/drawing/2014/main" xmlns="" id="{D4C0D5EF-630E-72DD-003D-94A1CD124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861473" y="5099008"/>
            <a:ext cx="981733" cy="472780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E6961E4-8009-96AD-91F7-939BB3994C98}"/>
              </a:ext>
            </a:extLst>
          </p:cNvPr>
          <p:cNvSpPr txBox="1"/>
          <p:nvPr/>
        </p:nvSpPr>
        <p:spPr>
          <a:xfrm>
            <a:off x="5366260" y="6924301"/>
            <a:ext cx="3779165" cy="1077218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/>
              <a:t>Психологічно-комфортне</a:t>
            </a:r>
            <a:endParaRPr lang="en-US" sz="3200" b="1" dirty="0"/>
          </a:p>
        </p:txBody>
      </p:sp>
      <p:pic>
        <p:nvPicPr>
          <p:cNvPr id="9" name="Picture 2" descr="Фон для текста png - 87 фото">
            <a:extLst>
              <a:ext uri="{FF2B5EF4-FFF2-40B4-BE49-F238E27FC236}">
                <a16:creationId xmlns:a16="http://schemas.microsoft.com/office/drawing/2014/main" xmlns="" id="{F0D943D7-A630-E7EF-5D5D-01D61A7D5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865960" y="336963"/>
            <a:ext cx="981733" cy="472780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6EA995A-BA79-A7EB-3853-2EDADD5BEA30}"/>
              </a:ext>
            </a:extLst>
          </p:cNvPr>
          <p:cNvSpPr txBox="1"/>
          <p:nvPr/>
        </p:nvSpPr>
        <p:spPr>
          <a:xfrm>
            <a:off x="10370747" y="2408477"/>
            <a:ext cx="3779165" cy="58477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/>
              <a:t>Інноваційне</a:t>
            </a:r>
            <a:endParaRPr lang="en-US" sz="3200" b="1" dirty="0"/>
          </a:p>
        </p:txBody>
      </p:sp>
      <p:pic>
        <p:nvPicPr>
          <p:cNvPr id="11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C80A9566-30FF-9CF8-7B0A-4C84DB9EB4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270410" y="3332237"/>
            <a:ext cx="4367068" cy="482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8C0D9413-02E6-A40F-ADE6-98681EC7DC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5055039" y="2051686"/>
            <a:ext cx="4367068" cy="482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0494D0A6-D697-C66A-901F-EC04551FDB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10056884" y="3350045"/>
            <a:ext cx="4367068" cy="482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031E9F1-D202-9318-CA73-28BDD44338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4066" y="3905257"/>
            <a:ext cx="4076015" cy="397800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7EC5A7A-92E1-4FDC-3BB1-8E10CC8D0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8857" y="3040304"/>
            <a:ext cx="3701942" cy="351137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8A94E1CF-9245-4716-E6CC-81A3713828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460" y="4082766"/>
            <a:ext cx="3500967" cy="355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97326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14773831-F4BD-A0A6-6232-5E99A94F7A3F}"/>
              </a:ext>
            </a:extLst>
          </p:cNvPr>
          <p:cNvGrpSpPr/>
          <p:nvPr/>
        </p:nvGrpSpPr>
        <p:grpSpPr>
          <a:xfrm>
            <a:off x="1864426" y="275823"/>
            <a:ext cx="11910951" cy="2111117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AE34FB70-F50F-9338-803C-2237FA7071AA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514C155-2ACF-914A-7546-E5E18659D3CA}"/>
              </a:ext>
            </a:extLst>
          </p:cNvPr>
          <p:cNvSpPr/>
          <p:nvPr/>
        </p:nvSpPr>
        <p:spPr>
          <a:xfrm>
            <a:off x="3973921" y="197918"/>
            <a:ext cx="7491153" cy="230832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Коротко про </a:t>
            </a:r>
          </a:p>
          <a:p>
            <a:pPr algn="ctr"/>
            <a:r>
              <a:rPr lang="ru-RU" sz="48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систему </a:t>
            </a:r>
            <a:r>
              <a:rPr lang="ru-RU" sz="48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оцінювання</a:t>
            </a:r>
            <a:r>
              <a:rPr lang="ru-RU" sz="48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</a:p>
          <a:p>
            <a:pPr algn="ctr"/>
            <a:r>
              <a:rPr lang="ru-RU" sz="48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у </a:t>
            </a:r>
            <a:r>
              <a:rPr lang="ru-RU" sz="48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нашому</a:t>
            </a:r>
            <a:r>
              <a:rPr lang="ru-RU" sz="48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48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закладі</a:t>
            </a:r>
            <a:r>
              <a:rPr lang="ru-RU" sz="48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:</a:t>
            </a:r>
          </a:p>
        </p:txBody>
      </p:sp>
      <p:pic>
        <p:nvPicPr>
          <p:cNvPr id="5" name="Picture 2" descr="Фон для текста png - 87 фото">
            <a:extLst>
              <a:ext uri="{FF2B5EF4-FFF2-40B4-BE49-F238E27FC236}">
                <a16:creationId xmlns:a16="http://schemas.microsoft.com/office/drawing/2014/main" xmlns="" id="{DDB56607-E5AA-8E02-4CD5-410FBFCD3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361195" y="4668678"/>
            <a:ext cx="981733" cy="5700156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822214D-3389-158B-E221-B7D51A5BAC63}"/>
              </a:ext>
            </a:extLst>
          </p:cNvPr>
          <p:cNvSpPr txBox="1"/>
          <p:nvPr/>
        </p:nvSpPr>
        <p:spPr>
          <a:xfrm>
            <a:off x="4358243" y="7226369"/>
            <a:ext cx="4809508" cy="58477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/>
              <a:t>Індивідуалізована</a:t>
            </a:r>
            <a:endParaRPr lang="en-US" sz="3200" b="1" dirty="0"/>
          </a:p>
        </p:txBody>
      </p:sp>
      <p:pic>
        <p:nvPicPr>
          <p:cNvPr id="7" name="Picture 2" descr="Фон для текста png - 87 фото">
            <a:extLst>
              <a:ext uri="{FF2B5EF4-FFF2-40B4-BE49-F238E27FC236}">
                <a16:creationId xmlns:a16="http://schemas.microsoft.com/office/drawing/2014/main" xmlns="" id="{835B39B9-F185-B476-E9B0-B59246C44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74291" y="642232"/>
            <a:ext cx="981733" cy="472780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F7164B1-8CD9-AC69-838B-18DE8796FD7C}"/>
              </a:ext>
            </a:extLst>
          </p:cNvPr>
          <p:cNvSpPr txBox="1"/>
          <p:nvPr/>
        </p:nvSpPr>
        <p:spPr>
          <a:xfrm>
            <a:off x="579078" y="2713746"/>
            <a:ext cx="3779165" cy="58477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/>
              <a:t>Справедлива</a:t>
            </a:r>
            <a:endParaRPr lang="en-US" sz="3200" b="1" dirty="0"/>
          </a:p>
        </p:txBody>
      </p:sp>
      <p:pic>
        <p:nvPicPr>
          <p:cNvPr id="9" name="Picture 2" descr="Фон для текста png - 87 фото">
            <a:extLst>
              <a:ext uri="{FF2B5EF4-FFF2-40B4-BE49-F238E27FC236}">
                <a16:creationId xmlns:a16="http://schemas.microsoft.com/office/drawing/2014/main" xmlns="" id="{FE792FC9-71F5-43AB-065D-6F521F16D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244766" y="196754"/>
            <a:ext cx="981733" cy="5700156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257F0EB-F9F0-E5D0-A9C3-08DB19E9E4B2}"/>
              </a:ext>
            </a:extLst>
          </p:cNvPr>
          <p:cNvSpPr txBox="1"/>
          <p:nvPr/>
        </p:nvSpPr>
        <p:spPr>
          <a:xfrm>
            <a:off x="9330878" y="2515267"/>
            <a:ext cx="4809508" cy="1077218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/>
              <a:t>Особистісно-орієнтована</a:t>
            </a:r>
            <a:endParaRPr lang="en-US" sz="3200" b="1" dirty="0"/>
          </a:p>
        </p:txBody>
      </p:sp>
      <p:pic>
        <p:nvPicPr>
          <p:cNvPr id="11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7BF61597-92C4-1679-A6F3-F36397A5E3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225628" y="3625328"/>
            <a:ext cx="3954485" cy="436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63ACD615-97D4-0ED5-399D-0B61CF25BA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4929060" y="2515267"/>
            <a:ext cx="3954485" cy="436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AB0A4F80-AF52-FB9C-CC59-0F151326BA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9941072" y="3642208"/>
            <a:ext cx="3954485" cy="436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72A632A-D63F-06C8-3B34-24F76AADF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14335">
            <a:off x="721383" y="3839916"/>
            <a:ext cx="2807346" cy="490413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BDFF282-0D48-3880-FDD4-ECA0CC2A65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0892" y="4480954"/>
            <a:ext cx="4809508" cy="320633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5B512BDE-9D1B-B157-16F3-BD90744ED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8792" y="3298521"/>
            <a:ext cx="3245675" cy="312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30100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21FB8A8F-49C5-8A39-FC0B-E82526F3EB2D}"/>
              </a:ext>
            </a:extLst>
          </p:cNvPr>
          <p:cNvGrpSpPr/>
          <p:nvPr/>
        </p:nvGrpSpPr>
        <p:grpSpPr>
          <a:xfrm>
            <a:off x="1864426" y="275823"/>
            <a:ext cx="11910951" cy="2111117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4E3E81DF-5C3F-6A42-1D3F-D97AEA6C333E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49D6681-2933-964F-C57D-9FB0AF978D86}"/>
              </a:ext>
            </a:extLst>
          </p:cNvPr>
          <p:cNvSpPr/>
          <p:nvPr/>
        </p:nvSpPr>
        <p:spPr>
          <a:xfrm>
            <a:off x="3017439" y="297360"/>
            <a:ext cx="9289723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Педагогічна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діяльність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</a:p>
          <a:p>
            <a:pPr algn="ctr"/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наших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працівників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: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0AA286D-7622-D116-B47A-71F0CD0A2B94}"/>
              </a:ext>
            </a:extLst>
          </p:cNvPr>
          <p:cNvSpPr txBox="1"/>
          <p:nvPr/>
        </p:nvSpPr>
        <p:spPr>
          <a:xfrm>
            <a:off x="207816" y="3580503"/>
            <a:ext cx="1347255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ЗАКОН УКРАЇНИ «ПРО ОСВІТУ» (СТАТТЯ 41, ЧАСТИНА ЗСТ.48)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ЗАКОН УКРАЇНИ «ПРО ПОВНУ ЗАГАЛЬНУ СЕРЕДНЮ ОСВІТУ» (СТАТТЯ 42)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 ПОРЯДОК ПРОВЕДЕННЯ МОНІТОРИНГУ ЯКОСТІ ОСВІТИ, ЗАТВЕРДЖЕНИЙ НАКАЗОМ</a:t>
            </a:r>
            <a:r>
              <a:rPr lang="uk-UA" sz="2400" b="1" dirty="0"/>
              <a:t> </a:t>
            </a:r>
            <a:r>
              <a:rPr lang="en-US" sz="2400" b="1" dirty="0"/>
              <a:t>МІНІСТЕРСТВА ОСВІТИ І НАУКИ УКРАЇНИ ВІД 16 СІЧНЯ 2020 РОКУ Мо54, ЗАРЕЄСТРОВАНИЙ В</a:t>
            </a:r>
            <a:r>
              <a:rPr lang="uk-UA" sz="2400" b="1" dirty="0"/>
              <a:t> </a:t>
            </a:r>
            <a:r>
              <a:rPr lang="en-US" sz="2400" b="1" dirty="0"/>
              <a:t>МІНІСТЕРСТВІ ЮСТИЦІЇ УКРАЇНИ 10 ЛЮТОГО</a:t>
            </a:r>
            <a:r>
              <a:rPr lang="uk-UA" sz="2400" b="1" dirty="0"/>
              <a:t> </a:t>
            </a:r>
            <a:r>
              <a:rPr lang="en-US" sz="2400" b="1" dirty="0"/>
              <a:t>2020 РОКУ ЗА Мо154/34437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МЕТОДИКА ОЦІНЮВАННЯ ОСВІТНІХ ПРОЦЕСІВ ЗЗСО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НАКАЗ МОНУ «ПРО ЗАТВЕРДЖЕННЯ МЕТОДИЧНИХ РЕКОМЕНДАЦІЙ З ПИТАНЬ ФОРМУВАННЯ ВНУТРІШНЬОЇ СИСТЕМИ ЗАБЕЗПЕЧЕННЯ ЯКОСТІ ОСВІТИ У ЗЗСО ВІД 30.11.2020 РОКУ Мо1480</a:t>
            </a:r>
            <a:r>
              <a:rPr lang="uk-UA" sz="2400" b="1" dirty="0"/>
              <a:t>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ПОЛОЖЕННЯ ПРО ВНУТРІШНЮ СИСТЕМУ ЗАБЕЗПЕЧЕННЯ ЯКОСТІ ОСВІТИ </a:t>
            </a:r>
          </a:p>
        </p:txBody>
      </p:sp>
      <p:pic>
        <p:nvPicPr>
          <p:cNvPr id="7" name="Picture 2" descr="Фон для текста png - 87 фото">
            <a:extLst>
              <a:ext uri="{FF2B5EF4-FFF2-40B4-BE49-F238E27FC236}">
                <a16:creationId xmlns:a16="http://schemas.microsoft.com/office/drawing/2014/main" xmlns="" id="{FB81D519-2324-7886-30E7-539111EE6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329034" y="-1691513"/>
            <a:ext cx="981733" cy="859693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A595B20-2410-BD1B-89C1-429D83B5759B}"/>
              </a:ext>
            </a:extLst>
          </p:cNvPr>
          <p:cNvSpPr txBox="1"/>
          <p:nvPr/>
        </p:nvSpPr>
        <p:spPr>
          <a:xfrm>
            <a:off x="4306827" y="2131476"/>
            <a:ext cx="6710946" cy="1077218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/>
              <a:t>НОРМАТИВНО-ПРАВОВА БАЗА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41139644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F6F4AEB1-5503-284C-7924-37B7E618EBDA}"/>
              </a:ext>
            </a:extLst>
          </p:cNvPr>
          <p:cNvGrpSpPr/>
          <p:nvPr/>
        </p:nvGrpSpPr>
        <p:grpSpPr>
          <a:xfrm>
            <a:off x="1864426" y="275823"/>
            <a:ext cx="11910951" cy="2111117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9437C016-E8C6-BE4E-F3EA-162CE67C0154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4258D5D-B5CB-7A0E-CAF9-C555C4895D1A}"/>
              </a:ext>
            </a:extLst>
          </p:cNvPr>
          <p:cNvSpPr/>
          <p:nvPr/>
        </p:nvSpPr>
        <p:spPr>
          <a:xfrm>
            <a:off x="3017439" y="297360"/>
            <a:ext cx="9289723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Педагогічна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діяльність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</a:p>
          <a:p>
            <a:pPr algn="ctr"/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наших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працівників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: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:</a:t>
            </a:r>
          </a:p>
        </p:txBody>
      </p:sp>
      <p:pic>
        <p:nvPicPr>
          <p:cNvPr id="5" name="Picture 2" descr="Фон для текста png - 87 фото">
            <a:extLst>
              <a:ext uri="{FF2B5EF4-FFF2-40B4-BE49-F238E27FC236}">
                <a16:creationId xmlns:a16="http://schemas.microsoft.com/office/drawing/2014/main" xmlns="" id="{D9E2187A-414C-650E-4553-8F2811A4D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16192" y="-518755"/>
            <a:ext cx="2415378" cy="749634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CC9E8A-6F69-E3C7-EDE8-C0D8A394C52A}"/>
              </a:ext>
            </a:extLst>
          </p:cNvPr>
          <p:cNvSpPr txBox="1"/>
          <p:nvPr/>
        </p:nvSpPr>
        <p:spPr>
          <a:xfrm>
            <a:off x="654451" y="2491804"/>
            <a:ext cx="5851799" cy="138499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ПЛАНУВАННЯ ТА АНАЛІЗ РЕЗУЛЬТАТИВНОСТІ СВОЄЇ ДІЯЛЬНОСТІ </a:t>
            </a:r>
            <a:endParaRPr lang="en-US" sz="2800" b="1" dirty="0"/>
          </a:p>
        </p:txBody>
      </p:sp>
      <p:pic>
        <p:nvPicPr>
          <p:cNvPr id="7" name="Picture 2" descr="Фон для текста png - 87 фото">
            <a:extLst>
              <a:ext uri="{FF2B5EF4-FFF2-40B4-BE49-F238E27FC236}">
                <a16:creationId xmlns:a16="http://schemas.microsoft.com/office/drawing/2014/main" xmlns="" id="{1B59FB19-F8D3-8D61-B510-B95AD6C4D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674540" y="3131909"/>
            <a:ext cx="2415378" cy="749634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BDEC986-1543-A2F9-20CA-4E548643260E}"/>
              </a:ext>
            </a:extLst>
          </p:cNvPr>
          <p:cNvSpPr txBox="1"/>
          <p:nvPr/>
        </p:nvSpPr>
        <p:spPr>
          <a:xfrm>
            <a:off x="7819901" y="5841000"/>
            <a:ext cx="5851799" cy="2246769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ЗАСТОСУВАННЯ ОСВІТНІХ ТЕХНОЛОГІЙ, ЯКІ ПОКЛИКАНІ ФОРМУВАТИ КЛЮЧОВІ КОМПЕТЕНТНОСТІ УЧНІВ</a:t>
            </a:r>
            <a:endParaRPr lang="en-US" sz="2800" b="1" dirty="0"/>
          </a:p>
        </p:txBody>
      </p:sp>
      <p:pic>
        <p:nvPicPr>
          <p:cNvPr id="11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3C8E1A7B-92EE-BB28-8B80-D39EB20B5F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296131" y="4541969"/>
            <a:ext cx="6417507" cy="365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FD5BC372-04EF-44CB-B32A-EC77725423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7558442" y="1930756"/>
            <a:ext cx="6417507" cy="365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8870863-07D9-764E-523E-30415376D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633" y="4459033"/>
            <a:ext cx="3409504" cy="34976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ED0B71D-9797-9725-31D4-222712AF34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60790" y="2135991"/>
            <a:ext cx="2614587" cy="323073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A7B3B89-DC41-AD0B-0432-B62FAE9D78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2639" y="2491804"/>
            <a:ext cx="3048000" cy="24288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6912B131-A479-03D4-7A44-90D5798866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4590" y="4907183"/>
            <a:ext cx="2046833" cy="286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96249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FE366AD-914C-C049-2DFD-DC1621C3B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ADDEEFD9-3583-F8A2-097A-99C23E876667}"/>
              </a:ext>
            </a:extLst>
          </p:cNvPr>
          <p:cNvGrpSpPr/>
          <p:nvPr/>
        </p:nvGrpSpPr>
        <p:grpSpPr>
          <a:xfrm>
            <a:off x="1864426" y="275823"/>
            <a:ext cx="11910951" cy="2111117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F4060EE4-F774-B76D-FADF-81838456837A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2920122-B854-7E08-EDE5-8E72A232BFF9}"/>
              </a:ext>
            </a:extLst>
          </p:cNvPr>
          <p:cNvSpPr/>
          <p:nvPr/>
        </p:nvSpPr>
        <p:spPr>
          <a:xfrm>
            <a:off x="3017439" y="297360"/>
            <a:ext cx="9289723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Педагогічна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діяльність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</a:p>
          <a:p>
            <a:pPr algn="ctr"/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наших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працівників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: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:</a:t>
            </a:r>
          </a:p>
        </p:txBody>
      </p:sp>
      <p:pic>
        <p:nvPicPr>
          <p:cNvPr id="5" name="Picture 2" descr="Фон для текста png - 87 фото">
            <a:extLst>
              <a:ext uri="{FF2B5EF4-FFF2-40B4-BE49-F238E27FC236}">
                <a16:creationId xmlns:a16="http://schemas.microsoft.com/office/drawing/2014/main" xmlns="" id="{1628A089-FFC9-154E-3E4E-BA35288CC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717615" y="3209177"/>
            <a:ext cx="2415378" cy="749634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C0B9F93-2383-FDF7-BC3B-752FFBD5DBED}"/>
              </a:ext>
            </a:extLst>
          </p:cNvPr>
          <p:cNvSpPr txBox="1"/>
          <p:nvPr/>
        </p:nvSpPr>
        <p:spPr>
          <a:xfrm>
            <a:off x="880408" y="5896121"/>
            <a:ext cx="5851799" cy="2246769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АКТИВНА УЧАСТЬ У ФОРМУВАННІ ТА РЕАЛІЗАЦІЇ ІНДИВІДУАЛЬНОЇ ОСВІТНЬОЇ ТРАЄКТОРІЇ УЧНЯ (ЗА ПОТРЕБИ)</a:t>
            </a:r>
            <a:endParaRPr lang="en-US" sz="2800" b="1" dirty="0"/>
          </a:p>
        </p:txBody>
      </p:sp>
      <p:pic>
        <p:nvPicPr>
          <p:cNvPr id="7" name="Picture 2" descr="Фон для текста png - 87 фото">
            <a:extLst>
              <a:ext uri="{FF2B5EF4-FFF2-40B4-BE49-F238E27FC236}">
                <a16:creationId xmlns:a16="http://schemas.microsoft.com/office/drawing/2014/main" xmlns="" id="{EDD29CAD-6DE1-8091-D042-1748EF7B1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769543" y="-467068"/>
            <a:ext cx="2415378" cy="749634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416B5A-7082-E751-AE21-36DAD162A434}"/>
              </a:ext>
            </a:extLst>
          </p:cNvPr>
          <p:cNvSpPr txBox="1"/>
          <p:nvPr/>
        </p:nvSpPr>
        <p:spPr>
          <a:xfrm>
            <a:off x="8014454" y="2219876"/>
            <a:ext cx="5851799" cy="1815882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СТВОРЕННЯ ТА ВИКОРИСТАННЯ НОВІТНІХ ТЕХНОЛОГІЙ, ЦИФРОВИХ РЕСУРСІВ ДЛЯ НАВЧАННЯ</a:t>
            </a:r>
            <a:endParaRPr lang="en-US" sz="2800" b="1" dirty="0"/>
          </a:p>
        </p:txBody>
      </p:sp>
      <p:pic>
        <p:nvPicPr>
          <p:cNvPr id="9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2BF097DF-178F-AC88-710C-FE29B9DDB7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597553" y="1985976"/>
            <a:ext cx="6417507" cy="365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9D723E3B-4CA6-5EDC-82FF-F434AB4469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7615340" y="4572271"/>
            <a:ext cx="6417507" cy="365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EB4D919-5B3C-0885-AAC1-38B1019C28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0353" y="4723039"/>
            <a:ext cx="2614587" cy="32307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B527582-2BA1-BCE6-C349-45415DDFBE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5696" y="1929567"/>
            <a:ext cx="3323365" cy="340931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00C07C8-664A-D859-24EB-8FA35D9804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2194" y="4681982"/>
            <a:ext cx="3437906" cy="343790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BBD7F3A-7722-A9C7-EB02-7B1EB149AF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2949" y="2219876"/>
            <a:ext cx="2325629" cy="304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4921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2AEE814-9C5C-E7ED-D586-078A352D9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F238029D-A0AD-C233-7CB4-283119C5D83F}"/>
              </a:ext>
            </a:extLst>
          </p:cNvPr>
          <p:cNvGrpSpPr/>
          <p:nvPr/>
        </p:nvGrpSpPr>
        <p:grpSpPr>
          <a:xfrm>
            <a:off x="1864426" y="275823"/>
            <a:ext cx="11910951" cy="2111117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EC2AC5B8-939A-F232-CCD0-169FDE7E6347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70C3BD6-232A-4584-2D98-A357C3D439B8}"/>
              </a:ext>
            </a:extLst>
          </p:cNvPr>
          <p:cNvSpPr/>
          <p:nvPr/>
        </p:nvSpPr>
        <p:spPr>
          <a:xfrm>
            <a:off x="3017439" y="297360"/>
            <a:ext cx="9289723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Педагогічна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діяльність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</a:p>
          <a:p>
            <a:pPr algn="ctr"/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наших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працівників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: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:</a:t>
            </a:r>
          </a:p>
        </p:txBody>
      </p:sp>
      <p:pic>
        <p:nvPicPr>
          <p:cNvPr id="5" name="Picture 2" descr="Фон для текста png - 87 фото">
            <a:extLst>
              <a:ext uri="{FF2B5EF4-FFF2-40B4-BE49-F238E27FC236}">
                <a16:creationId xmlns:a16="http://schemas.microsoft.com/office/drawing/2014/main" xmlns="" id="{4CDFC6ED-7D8B-216F-E637-64465E9C4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16192" y="-481888"/>
            <a:ext cx="2415378" cy="749634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03CDC00-A267-8936-F12C-19D09E56A50C}"/>
              </a:ext>
            </a:extLst>
          </p:cNvPr>
          <p:cNvSpPr txBox="1"/>
          <p:nvPr/>
        </p:nvSpPr>
        <p:spPr>
          <a:xfrm>
            <a:off x="578985" y="2358341"/>
            <a:ext cx="5851799" cy="1815882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ПОСТІЙНЕ ПІДВИЩЕННЯ КВАЛІФІКАЦІЇ, УЧАСТЬ У СЕМІНАРАХ, ВЕБІНАРАХ, КОНФЕРЕНЦІЯХ.</a:t>
            </a:r>
            <a:endParaRPr lang="en-US" sz="2800" b="1" dirty="0"/>
          </a:p>
        </p:txBody>
      </p:sp>
      <p:pic>
        <p:nvPicPr>
          <p:cNvPr id="7" name="Picture 2" descr="Фон для текста png - 87 фото">
            <a:extLst>
              <a:ext uri="{FF2B5EF4-FFF2-40B4-BE49-F238E27FC236}">
                <a16:creationId xmlns:a16="http://schemas.microsoft.com/office/drawing/2014/main" xmlns="" id="{C7DD1B84-E305-761B-4045-5493509D1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855680" y="3243438"/>
            <a:ext cx="2415378" cy="749634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EE2BDB5-A992-EA78-6066-B00AE6D8434B}"/>
              </a:ext>
            </a:extLst>
          </p:cNvPr>
          <p:cNvSpPr txBox="1"/>
          <p:nvPr/>
        </p:nvSpPr>
        <p:spPr>
          <a:xfrm>
            <a:off x="8137469" y="6337660"/>
            <a:ext cx="5851799" cy="954107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ДІЯТИ НА ЗАСАДАХ ПЕДАГОГІКИ ПАРТНЕРСТВА</a:t>
            </a:r>
            <a:endParaRPr lang="en-US" sz="2800" b="1" dirty="0"/>
          </a:p>
        </p:txBody>
      </p:sp>
      <p:pic>
        <p:nvPicPr>
          <p:cNvPr id="9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737DB0E7-9067-08B6-8BF3-631F4EB40B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296131" y="4541969"/>
            <a:ext cx="6417507" cy="365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41C37D73-58AB-FC31-70C8-836B8DF735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7633908" y="2051686"/>
            <a:ext cx="6417507" cy="365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F333143-7AA3-2C80-2CEB-283D288237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264"/>
          <a:stretch/>
        </p:blipFill>
        <p:spPr>
          <a:xfrm>
            <a:off x="860978" y="4898569"/>
            <a:ext cx="2772871" cy="303367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3168A5B-504C-F76F-FD1D-03AC1A81E3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3921" y="1937562"/>
            <a:ext cx="2826481" cy="349256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E57B8E9-58C3-FB6B-05E5-F89576B306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8042" y="2584260"/>
            <a:ext cx="3223103" cy="280584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2C981AAA-CF03-4274-03AA-F19B240B32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3745" y="4334495"/>
            <a:ext cx="3519115" cy="415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4827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xmlns="" id="{2F01DE8C-8296-FB86-C79E-3DA95847D3DF}"/>
              </a:ext>
            </a:extLst>
          </p:cNvPr>
          <p:cNvSpPr/>
          <p:nvPr/>
        </p:nvSpPr>
        <p:spPr>
          <a:xfrm>
            <a:off x="6527566" y="2712964"/>
            <a:ext cx="7734699" cy="5160375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C32C02D1-7BCD-F3C8-62CA-010882775B26}"/>
              </a:ext>
            </a:extLst>
          </p:cNvPr>
          <p:cNvGrpSpPr/>
          <p:nvPr/>
        </p:nvGrpSpPr>
        <p:grpSpPr>
          <a:xfrm>
            <a:off x="7697282" y="816394"/>
            <a:ext cx="5680271" cy="1523045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xmlns="" id="{B50E46C0-D63A-67D7-66DE-D758EC92B1C2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E6F3B8F-1B9B-24AA-25A9-15B01B80E179}"/>
              </a:ext>
            </a:extLst>
          </p:cNvPr>
          <p:cNvSpPr/>
          <p:nvPr/>
        </p:nvSpPr>
        <p:spPr>
          <a:xfrm>
            <a:off x="8488753" y="1144082"/>
            <a:ext cx="3744936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Про мене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F6D4CCD-002A-85A8-5DCB-514E55AA2D10}"/>
              </a:ext>
            </a:extLst>
          </p:cNvPr>
          <p:cNvSpPr/>
          <p:nvPr/>
        </p:nvSpPr>
        <p:spPr>
          <a:xfrm>
            <a:off x="6928760" y="3123190"/>
            <a:ext cx="6932309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Костів Уляна </a:t>
            </a:r>
            <a:r>
              <a:rPr lang="ru-RU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Романівна</a:t>
            </a:r>
            <a:endParaRPr lang="ru-RU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Вчитель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української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мови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та </a:t>
            </a:r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літератури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endParaRPr lang="ru-RU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заступник директора </a:t>
            </a:r>
            <a:r>
              <a:rPr lang="ru-RU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НВР,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Стаж </a:t>
            </a:r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роботи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 </a:t>
            </a:r>
            <a:r>
              <a:rPr lang="ru-RU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років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ctr"/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Вчитель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 </a:t>
            </a:r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категорії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ctr"/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D163D78C-EE86-D4D3-AE00-2BE80B3F1C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983083" y="869285"/>
            <a:ext cx="4801813" cy="724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зображення_viber_2025-01-30_13-07-44-2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19" y="816394"/>
            <a:ext cx="5127596" cy="729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01737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7CB131D-F2EF-CE62-9C62-A25E7CB50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034CE706-91EA-F0E7-CEA0-5175994720DC}"/>
              </a:ext>
            </a:extLst>
          </p:cNvPr>
          <p:cNvGrpSpPr/>
          <p:nvPr/>
        </p:nvGrpSpPr>
        <p:grpSpPr>
          <a:xfrm>
            <a:off x="1864426" y="275823"/>
            <a:ext cx="11910951" cy="2111117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810C8FFA-2946-93CD-A275-717614F14CAC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F4FEA8F-7ABA-E747-1FF6-48D538EA20B1}"/>
              </a:ext>
            </a:extLst>
          </p:cNvPr>
          <p:cNvSpPr/>
          <p:nvPr/>
        </p:nvSpPr>
        <p:spPr>
          <a:xfrm>
            <a:off x="3017439" y="297360"/>
            <a:ext cx="9289723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Педагогічна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діяльність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</a:p>
          <a:p>
            <a:pPr algn="ctr"/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наших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працівників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: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:</a:t>
            </a:r>
          </a:p>
        </p:txBody>
      </p:sp>
      <p:pic>
        <p:nvPicPr>
          <p:cNvPr id="7" name="Picture 2" descr="Фон для текста png - 87 фото">
            <a:extLst>
              <a:ext uri="{FF2B5EF4-FFF2-40B4-BE49-F238E27FC236}">
                <a16:creationId xmlns:a16="http://schemas.microsoft.com/office/drawing/2014/main" xmlns="" id="{170F0D2D-5F37-B58B-1E72-75F33729F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674540" y="-488795"/>
            <a:ext cx="2415378" cy="749634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7BC05FB-FDED-F62F-99EB-21B188EDEE8D}"/>
              </a:ext>
            </a:extLst>
          </p:cNvPr>
          <p:cNvSpPr txBox="1"/>
          <p:nvPr/>
        </p:nvSpPr>
        <p:spPr>
          <a:xfrm>
            <a:off x="7956329" y="2605427"/>
            <a:ext cx="5851799" cy="138499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ЗДІЙСНЮЮТЬ САМООЦІНКУ СВОЄЇ ПРОФЕСІЙНОЇ ДІЯЛЬНОСТІ</a:t>
            </a:r>
            <a:endParaRPr lang="en-US" sz="2800" b="1" dirty="0"/>
          </a:p>
        </p:txBody>
      </p:sp>
      <p:pic>
        <p:nvPicPr>
          <p:cNvPr id="9" name="Picture 2" descr="Фон для текста png - 87 фото">
            <a:extLst>
              <a:ext uri="{FF2B5EF4-FFF2-40B4-BE49-F238E27FC236}">
                <a16:creationId xmlns:a16="http://schemas.microsoft.com/office/drawing/2014/main" xmlns="" id="{8FA3FADA-DBC7-B1E7-4D98-5A5505FCF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40482" y="3273740"/>
            <a:ext cx="2415378" cy="749634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B793E50-8961-B002-3515-EABD5E89F797}"/>
              </a:ext>
            </a:extLst>
          </p:cNvPr>
          <p:cNvSpPr txBox="1"/>
          <p:nvPr/>
        </p:nvSpPr>
        <p:spPr>
          <a:xfrm>
            <a:off x="703275" y="6244597"/>
            <a:ext cx="5851799" cy="138499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ДОТРИМАННЯ ПРАВИЛ АКАДЕМІЧНОЇ ДОБРОЧЕСНОСТІ</a:t>
            </a:r>
            <a:endParaRPr lang="en-US" sz="2800" b="1" dirty="0"/>
          </a:p>
        </p:txBody>
      </p:sp>
      <p:pic>
        <p:nvPicPr>
          <p:cNvPr id="11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3EF3F244-A000-8F5E-7F83-CAFBD58E17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420420" y="2073223"/>
            <a:ext cx="6417507" cy="365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1D33D6A4-D9A2-3530-EEE3-C2026A35F2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7390621" y="4544163"/>
            <a:ext cx="6417507" cy="365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8B79557-A646-02E3-9F4D-CAAD3FD12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696" y="2029439"/>
            <a:ext cx="3323365" cy="34093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EA08D80-9A14-BE50-4CF4-22514CB6F4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324" y="2753751"/>
            <a:ext cx="2967611" cy="238689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0592E2B-2765-AC4A-4B01-C14658214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8374" y="4084717"/>
            <a:ext cx="3803634" cy="390200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E51DB272-A757-9022-1A49-AEB0722F43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570014">
            <a:off x="8543576" y="5138762"/>
            <a:ext cx="2067058" cy="246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46080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9DC7E0F3-9A38-3CC6-6E45-0E82939E9D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7662319" y="2485543"/>
            <a:ext cx="6417507" cy="555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678E8440-3C3B-38FF-303C-28C0B0D59C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786300" y="2485542"/>
            <a:ext cx="6417507" cy="555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98E63BCF-1B5A-2B0A-EDA0-A3DC50238CEC}"/>
              </a:ext>
            </a:extLst>
          </p:cNvPr>
          <p:cNvGrpSpPr/>
          <p:nvPr/>
        </p:nvGrpSpPr>
        <p:grpSpPr>
          <a:xfrm>
            <a:off x="1864426" y="275823"/>
            <a:ext cx="11910951" cy="2111117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xmlns="" id="{49357D5F-BE7C-ACB7-9818-B4E1F6CFC253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E94C32-5452-BBEB-39F2-0202C8B63213}"/>
              </a:ext>
            </a:extLst>
          </p:cNvPr>
          <p:cNvSpPr/>
          <p:nvPr/>
        </p:nvSpPr>
        <p:spPr>
          <a:xfrm>
            <a:off x="3518397" y="177219"/>
            <a:ext cx="8287845" cy="230832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Наш </a:t>
            </a:r>
            <a:r>
              <a:rPr lang="ru-RU" sz="48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працьовитий</a:t>
            </a:r>
            <a:r>
              <a:rPr lang="ru-RU" sz="4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, </a:t>
            </a:r>
          </a:p>
          <a:p>
            <a:pPr algn="ctr"/>
            <a:r>
              <a:rPr lang="ru-RU" sz="48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творчий</a:t>
            </a:r>
            <a:r>
              <a:rPr lang="ru-RU" sz="4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, </a:t>
            </a:r>
            <a:r>
              <a:rPr lang="ru-RU" sz="48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ініціативний</a:t>
            </a:r>
            <a:endParaRPr lang="ru-RU" sz="4800" b="1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</a:endParaRPr>
          </a:p>
          <a:p>
            <a:pPr algn="ctr"/>
            <a:r>
              <a:rPr lang="ru-RU" sz="4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sz="48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педагогічний</a:t>
            </a:r>
            <a:r>
              <a:rPr lang="ru-RU" sz="4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sz="48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колектив</a:t>
            </a:r>
            <a:endParaRPr lang="ru-RU" sz="48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7" name="Рисунок 6" descr="зображення_viber_2025-01-30_13-54-22-95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91" y="2732809"/>
            <a:ext cx="5797893" cy="4721943"/>
          </a:xfrm>
          <a:prstGeom prst="rect">
            <a:avLst/>
          </a:prstGeom>
        </p:spPr>
      </p:pic>
      <p:pic>
        <p:nvPicPr>
          <p:cNvPr id="8" name="Рисунок 7" descr="зображення_viber_2025-01-30_13-54-23-16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520" y="2909455"/>
            <a:ext cx="5981907" cy="479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91206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1B58826C-8EE0-3F1C-EC40-430E6F332274}"/>
              </a:ext>
            </a:extLst>
          </p:cNvPr>
          <p:cNvGrpSpPr/>
          <p:nvPr/>
        </p:nvGrpSpPr>
        <p:grpSpPr>
          <a:xfrm>
            <a:off x="1864426" y="275823"/>
            <a:ext cx="11910951" cy="2111117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6779DB27-D1A3-6CAF-F2C7-2213BADED4AF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FEB2CD6-5335-2D03-7258-5ECFAA7BC87D}"/>
              </a:ext>
            </a:extLst>
          </p:cNvPr>
          <p:cNvSpPr/>
          <p:nvPr/>
        </p:nvSpPr>
        <p:spPr>
          <a:xfrm>
            <a:off x="5310558" y="759025"/>
            <a:ext cx="4703532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Мої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функції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xmlns="" id="{5B82F31F-1C4D-3712-0747-20B399B3EA87}"/>
              </a:ext>
            </a:extLst>
          </p:cNvPr>
          <p:cNvGraphicFramePr>
            <a:graphicFrameLocks/>
          </p:cNvGraphicFramePr>
          <p:nvPr/>
        </p:nvGraphicFramePr>
        <p:xfrm>
          <a:off x="0" y="2006929"/>
          <a:ext cx="14345392" cy="6485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534354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ACB29B8-C299-485C-9C79-6C0FFA489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graphicEl>
                                              <a:dgm id="{8ACB29B8-C299-485C-9C79-6C0FFA4892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graphicEl>
                                              <a:dgm id="{8ACB29B8-C299-485C-9C79-6C0FFA489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8ACB29B8-C299-485C-9C79-6C0FFA489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D1A5650-71D6-470E-8152-99A033322A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graphicEl>
                                              <a:dgm id="{0D1A5650-71D6-470E-8152-99A033322A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graphicEl>
                                              <a:dgm id="{0D1A5650-71D6-470E-8152-99A033322A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graphicEl>
                                              <a:dgm id="{0D1A5650-71D6-470E-8152-99A033322A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78EF94D-AEF6-4E31-A8E6-23181CF4F3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graphicEl>
                                              <a:dgm id="{678EF94D-AEF6-4E31-A8E6-23181CF4F3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graphicEl>
                                              <a:dgm id="{678EF94D-AEF6-4E31-A8E6-23181CF4F3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678EF94D-AEF6-4E31-A8E6-23181CF4F3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04CA605-0DB5-4C21-B9FD-DD4FE01C03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graphicEl>
                                              <a:dgm id="{404CA605-0DB5-4C21-B9FD-DD4FE01C03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graphicEl>
                                              <a:dgm id="{404CA605-0DB5-4C21-B9FD-DD4FE01C03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graphicEl>
                                              <a:dgm id="{404CA605-0DB5-4C21-B9FD-DD4FE01C03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9C17C5-2C64-478F-A05F-AD4DD2F47C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graphicEl>
                                              <a:dgm id="{709C17C5-2C64-478F-A05F-AD4DD2F47C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graphicEl>
                                              <a:dgm id="{709C17C5-2C64-478F-A05F-AD4DD2F47C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graphicEl>
                                              <a:dgm id="{709C17C5-2C64-478F-A05F-AD4DD2F47C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F00BE7-457B-492C-8B11-DFC432320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graphicEl>
                                              <a:dgm id="{92F00BE7-457B-492C-8B11-DFC4323205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graphicEl>
                                              <a:dgm id="{92F00BE7-457B-492C-8B11-DFC432320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graphicEl>
                                              <a:dgm id="{92F00BE7-457B-492C-8B11-DFC432320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A3190B-1C2B-4681-B63B-FE9DDC35B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graphicEl>
                                              <a:dgm id="{DAA3190B-1C2B-4681-B63B-FE9DDC35BE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graphicEl>
                                              <a:dgm id="{DAA3190B-1C2B-4681-B63B-FE9DDC35B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graphicEl>
                                              <a:dgm id="{DAA3190B-1C2B-4681-B63B-FE9DDC35B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FF19642-6B17-42E3-94D6-1BE636B4D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graphicEl>
                                              <a:dgm id="{CFF19642-6B17-42E3-94D6-1BE636B4D3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graphicEl>
                                              <a:dgm id="{CFF19642-6B17-42E3-94D6-1BE636B4D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graphicEl>
                                              <a:dgm id="{CFF19642-6B17-42E3-94D6-1BE636B4D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39D61F4-AFF6-469B-A139-5DCCE09E37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graphicEl>
                                              <a:dgm id="{439D61F4-AFF6-469B-A139-5DCCE09E37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graphicEl>
                                              <a:dgm id="{439D61F4-AFF6-469B-A139-5DCCE09E37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439D61F4-AFF6-469B-A139-5DCCE09E37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0CA9564-8CFF-4287-80FE-B7AC3F91B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>
                                            <p:graphicEl>
                                              <a:dgm id="{10CA9564-8CFF-4287-80FE-B7AC3F91BB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>
                                            <p:graphicEl>
                                              <a:dgm id="{10CA9564-8CFF-4287-80FE-B7AC3F91B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>
                                            <p:graphicEl>
                                              <a:dgm id="{10CA9564-8CFF-4287-80FE-B7AC3F91B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F95E4F-30D0-432A-AE01-7CB7E75373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>
                                            <p:graphicEl>
                                              <a:dgm id="{8CF95E4F-30D0-432A-AE01-7CB7E75373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>
                                            <p:graphicEl>
                                              <a:dgm id="{8CF95E4F-30D0-432A-AE01-7CB7E75373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8CF95E4F-30D0-432A-AE01-7CB7E75373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747DD02-5DE4-4C91-9520-9D3B7D378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747DD02-5DE4-4C91-9520-9D3B7D3786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747DD02-5DE4-4C91-9520-9D3B7D378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747DD02-5DE4-4C91-9520-9D3B7D378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2B081C7-4767-455C-9447-D5997C0608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">
                                            <p:graphicEl>
                                              <a:dgm id="{B2B081C7-4767-455C-9447-D5997C0608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>
                                            <p:graphicEl>
                                              <a:dgm id="{B2B081C7-4767-455C-9447-D5997C0608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>
                                            <p:graphicEl>
                                              <a:dgm id="{B2B081C7-4767-455C-9447-D5997C0608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6" grpId="0">
        <p:bldSub>
          <a:bldDgm bld="lvlAtOnc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7861CFC6-87F2-33B0-5A20-2A3B7CE00356}"/>
              </a:ext>
            </a:extLst>
          </p:cNvPr>
          <p:cNvGrpSpPr/>
          <p:nvPr/>
        </p:nvGrpSpPr>
        <p:grpSpPr>
          <a:xfrm>
            <a:off x="2303813" y="95003"/>
            <a:ext cx="11127179" cy="2090648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5163C2FC-82BE-685C-0048-2200BCB5BCC2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4452A67-F5D5-8F60-7FED-AE9741C652FE}"/>
              </a:ext>
            </a:extLst>
          </p:cNvPr>
          <p:cNvSpPr/>
          <p:nvPr/>
        </p:nvSpPr>
        <p:spPr>
          <a:xfrm>
            <a:off x="2627594" y="431325"/>
            <a:ext cx="1028341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Використання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сучасних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цифрових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ресурсів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5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A8A1530D-6F28-C54E-3BB8-F1F48228D7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7769303" y="2521973"/>
            <a:ext cx="6417507" cy="555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75812994-4153-BC57-CF65-1E3F599565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691610" y="2583496"/>
            <a:ext cx="6417507" cy="555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зображення_viber_2025-01-30_13-07-27-7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773" y="3046268"/>
            <a:ext cx="4966854" cy="4424796"/>
          </a:xfrm>
          <a:prstGeom prst="rect">
            <a:avLst/>
          </a:prstGeom>
        </p:spPr>
      </p:pic>
      <p:pic>
        <p:nvPicPr>
          <p:cNvPr id="8" name="Рисунок 7" descr="зображення_viber_2025-01-30_13-07-46-12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991" y="3046268"/>
            <a:ext cx="5568651" cy="483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77898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5">
            <a:extLst>
              <a:ext uri="{FF2B5EF4-FFF2-40B4-BE49-F238E27FC236}">
                <a16:creationId xmlns:a16="http://schemas.microsoft.com/office/drawing/2014/main" xmlns="" id="{E7F81B7C-C73C-E730-C31D-AA97FBDCA9AA}"/>
              </a:ext>
            </a:extLst>
          </p:cNvPr>
          <p:cNvGraphicFramePr>
            <a:graphicFrameLocks/>
          </p:cNvGraphicFramePr>
          <p:nvPr/>
        </p:nvGraphicFramePr>
        <p:xfrm>
          <a:off x="400585" y="2050426"/>
          <a:ext cx="10653823" cy="6092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2D2A6DA9-EBE5-69B5-C73A-9117FDEA6AAB}"/>
              </a:ext>
            </a:extLst>
          </p:cNvPr>
          <p:cNvGrpSpPr/>
          <p:nvPr/>
        </p:nvGrpSpPr>
        <p:grpSpPr>
          <a:xfrm>
            <a:off x="2303813" y="95003"/>
            <a:ext cx="11127179" cy="2090648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xmlns="" id="{1E5EE574-3E5D-C346-82F4-E84504C1C959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40CCFC1-2CE0-8F70-BF72-DBADC4B54547}"/>
              </a:ext>
            </a:extLst>
          </p:cNvPr>
          <p:cNvSpPr/>
          <p:nvPr/>
        </p:nvSpPr>
        <p:spPr>
          <a:xfrm>
            <a:off x="2627594" y="195552"/>
            <a:ext cx="1028341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Використання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інноваційних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технологій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71894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B44321-AA28-44C8-8B0B-5F6477DD22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4EB44321-AA28-44C8-8B0B-5F6477DD22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E58A03-FF46-416B-947C-B79CF452E6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>
                                            <p:graphicEl>
                                              <a:dgm id="{27E58A03-FF46-416B-947C-B79CF452E6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47F48C-DFFE-4A9E-B283-C29D99F31D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3147F48C-DFFE-4A9E-B283-C29D99F31D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48792DB-63FD-452C-B9DE-B2675BC29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>
                                            <p:graphicEl>
                                              <a:dgm id="{448792DB-63FD-452C-B9DE-B2675BC29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0CE3EA5-74BB-4FCC-B403-61E7718238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C0CE3EA5-74BB-4FCC-B403-61E7718238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CCB68A-1B15-4AD3-B98D-6214F37118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2CCCB68A-1B15-4AD3-B98D-6214F37118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8573B0-05D4-41A5-908A-27839A60E9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">
                                            <p:graphicEl>
                                              <a:dgm id="{968573B0-05D4-41A5-908A-27839A60E9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E5187B-6EDE-4EBA-9AFF-679864871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">
                                            <p:graphicEl>
                                              <a:dgm id="{7DE5187B-6EDE-4EBA-9AFF-679864871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10980EB-090A-4712-85FA-4815A58EF2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810980EB-090A-4712-85FA-4815A58EF2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Фон для текста png - 87 фото">
            <a:extLst>
              <a:ext uri="{FF2B5EF4-FFF2-40B4-BE49-F238E27FC236}">
                <a16:creationId xmlns:a16="http://schemas.microsoft.com/office/drawing/2014/main" xmlns="" id="{6A747FD2-CFC2-6ACF-0466-04D28BAAF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97212" y="3468901"/>
            <a:ext cx="4276458" cy="5628857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Фон для текста png - 87 фото">
            <a:extLst>
              <a:ext uri="{FF2B5EF4-FFF2-40B4-BE49-F238E27FC236}">
                <a16:creationId xmlns:a16="http://schemas.microsoft.com/office/drawing/2014/main" xmlns="" id="{C7D23707-1B63-789B-6511-464B0E764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152368" y="3301798"/>
            <a:ext cx="4276458" cy="5628857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Фон для текста png - 87 фото">
            <a:extLst>
              <a:ext uri="{FF2B5EF4-FFF2-40B4-BE49-F238E27FC236}">
                <a16:creationId xmlns:a16="http://schemas.microsoft.com/office/drawing/2014/main" xmlns="" id="{F67C35F0-853C-8DB6-CFAD-DB9890424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6201" y="3348477"/>
            <a:ext cx="4276458" cy="5628857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A55A748F-65DA-BC97-AD97-CC654A328575}"/>
              </a:ext>
            </a:extLst>
          </p:cNvPr>
          <p:cNvGrpSpPr/>
          <p:nvPr/>
        </p:nvGrpSpPr>
        <p:grpSpPr>
          <a:xfrm>
            <a:off x="2303813" y="95003"/>
            <a:ext cx="11127179" cy="2090648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9899A8F1-990E-698C-518C-37CBC7F57A78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5" name="Text 2"/>
          <p:cNvSpPr/>
          <p:nvPr/>
        </p:nvSpPr>
        <p:spPr>
          <a:xfrm>
            <a:off x="3332215" y="318382"/>
            <a:ext cx="8958382" cy="6682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5263"/>
              </a:lnSpc>
            </a:pPr>
            <a:r>
              <a:rPr lang="en-US" sz="6000" b="1" kern="0" spc="-126" dirty="0">
                <a:solidFill>
                  <a:schemeClr val="accent6">
                    <a:lumMod val="50000"/>
                  </a:schemeClr>
                </a:solidFill>
                <a:ea typeface="Inter" pitchFamily="34" charset="-122"/>
                <a:cs typeface="Inter" pitchFamily="34" charset="-120"/>
              </a:rPr>
              <a:t>Переваги </a:t>
            </a:r>
            <a:r>
              <a:rPr lang="en-US" sz="6000" b="1" kern="0" spc="-126" dirty="0" err="1">
                <a:solidFill>
                  <a:schemeClr val="accent6">
                    <a:lumMod val="50000"/>
                  </a:schemeClr>
                </a:solidFill>
                <a:ea typeface="Inter" pitchFamily="34" charset="-122"/>
                <a:cs typeface="Inter" pitchFamily="34" charset="-120"/>
              </a:rPr>
              <a:t>використання</a:t>
            </a:r>
            <a:r>
              <a:rPr lang="en-US" sz="6000" b="1" kern="0" spc="-126" dirty="0">
                <a:solidFill>
                  <a:schemeClr val="accent6">
                    <a:lumMod val="50000"/>
                  </a:schemeClr>
                </a:solidFill>
                <a:ea typeface="Inter" pitchFamily="34" charset="-122"/>
                <a:cs typeface="Inter" pitchFamily="34" charset="-120"/>
              </a:rPr>
              <a:t> </a:t>
            </a:r>
            <a:endParaRPr lang="uk-UA" sz="6000" b="1" kern="0" spc="-126" dirty="0">
              <a:solidFill>
                <a:schemeClr val="accent6">
                  <a:lumMod val="50000"/>
                </a:schemeClr>
              </a:solidFill>
              <a:ea typeface="Inter" pitchFamily="34" charset="-122"/>
              <a:cs typeface="Inter" pitchFamily="34" charset="-120"/>
            </a:endParaRPr>
          </a:p>
          <a:p>
            <a:pPr algn="ctr"/>
            <a:r>
              <a:rPr lang="uk-UA" sz="6000" b="1" kern="0" spc="-126" dirty="0">
                <a:solidFill>
                  <a:schemeClr val="accent6">
                    <a:lumMod val="50000"/>
                  </a:schemeClr>
                </a:solidFill>
                <a:ea typeface="Inter" pitchFamily="34" charset="-122"/>
                <a:cs typeface="Inter" pitchFamily="34" charset="-120"/>
              </a:rPr>
              <a:t>інноваційних </a:t>
            </a:r>
            <a:r>
              <a:rPr lang="en-US" sz="6000" b="1" kern="0" spc="-126" dirty="0" err="1">
                <a:solidFill>
                  <a:schemeClr val="accent6">
                    <a:lumMod val="50000"/>
                  </a:schemeClr>
                </a:solidFill>
                <a:ea typeface="Inter" pitchFamily="34" charset="-122"/>
                <a:cs typeface="Inter" pitchFamily="34" charset="-120"/>
              </a:rPr>
              <a:t>технологій</a:t>
            </a:r>
            <a:endParaRPr lang="en-US" sz="6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617519" y="4478775"/>
            <a:ext cx="4346368" cy="6681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lnSpc>
                <a:spcPts val="2630"/>
              </a:lnSpc>
            </a:pPr>
            <a:r>
              <a:rPr lang="en-US" sz="2880" b="1" kern="0" spc="-6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1. Зацікавленість учнів</a:t>
            </a:r>
            <a:endParaRPr lang="en-US" sz="2880" dirty="0"/>
          </a:p>
        </p:txBody>
      </p:sp>
      <p:sp>
        <p:nvSpPr>
          <p:cNvPr id="8" name="Text 5"/>
          <p:cNvSpPr/>
          <p:nvPr/>
        </p:nvSpPr>
        <p:spPr>
          <a:xfrm>
            <a:off x="381810" y="5261847"/>
            <a:ext cx="4346368" cy="1368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lnSpc>
                <a:spcPts val="2695"/>
              </a:lnSpc>
            </a:pPr>
            <a:r>
              <a:rPr lang="en-US" sz="2880" kern="0" spc="-34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Технології привертають увагу учнів і стимулюють їх активну участь у процесі навчання.</a:t>
            </a:r>
            <a:endParaRPr lang="en-US" sz="2880" dirty="0"/>
          </a:p>
        </p:txBody>
      </p:sp>
      <p:sp>
        <p:nvSpPr>
          <p:cNvPr id="10" name="Text 7"/>
          <p:cNvSpPr/>
          <p:nvPr/>
        </p:nvSpPr>
        <p:spPr>
          <a:xfrm>
            <a:off x="5021162" y="4360863"/>
            <a:ext cx="4645355" cy="6681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2880" b="1" kern="0" spc="-6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2. Розвиток навичок для майбутнього</a:t>
            </a:r>
            <a:endParaRPr lang="en-US" sz="2880" dirty="0"/>
          </a:p>
        </p:txBody>
      </p:sp>
      <p:sp>
        <p:nvSpPr>
          <p:cNvPr id="11" name="Text 8"/>
          <p:cNvSpPr/>
          <p:nvPr/>
        </p:nvSpPr>
        <p:spPr>
          <a:xfrm>
            <a:off x="5184152" y="5383100"/>
            <a:ext cx="4154468" cy="2052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lnSpc>
                <a:spcPts val="2695"/>
              </a:lnSpc>
            </a:pPr>
            <a:r>
              <a:rPr lang="en-US" sz="2880" kern="0" spc="-34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Навчання з використанням новітніх технологій допомагає учням розвивати цифрові навички, які стануть корисними в майбутньому.</a:t>
            </a:r>
            <a:endParaRPr lang="en-US" sz="2880" dirty="0"/>
          </a:p>
        </p:txBody>
      </p:sp>
      <p:sp>
        <p:nvSpPr>
          <p:cNvPr id="13" name="Text 10"/>
          <p:cNvSpPr/>
          <p:nvPr/>
        </p:nvSpPr>
        <p:spPr>
          <a:xfrm>
            <a:off x="10093822" y="4512176"/>
            <a:ext cx="4393550" cy="6681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2880" b="1" kern="0" spc="-6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3. Індивідуалізація навчання</a:t>
            </a:r>
            <a:endParaRPr lang="en-US" sz="2880" dirty="0"/>
          </a:p>
        </p:txBody>
      </p:sp>
      <p:sp>
        <p:nvSpPr>
          <p:cNvPr id="14" name="Text 11"/>
          <p:cNvSpPr/>
          <p:nvPr/>
        </p:nvSpPr>
        <p:spPr>
          <a:xfrm>
            <a:off x="9982462" y="5731370"/>
            <a:ext cx="4305575" cy="1368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lnSpc>
                <a:spcPts val="2695"/>
              </a:lnSpc>
            </a:pPr>
            <a:r>
              <a:rPr lang="en-US" sz="2880" kern="0" spc="-34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Технології дають змогу пристосовувати навчання до потреб кожного учня та підтримувати його успіхи.</a:t>
            </a:r>
            <a:endParaRPr lang="en-US" sz="2880" dirty="0"/>
          </a:p>
        </p:txBody>
      </p:sp>
      <p:pic>
        <p:nvPicPr>
          <p:cNvPr id="5122" name="Picture 2" descr="Школа: що нас чекає у новому навчальному році? — журнал | «Освіторія»">
            <a:extLst>
              <a:ext uri="{FF2B5EF4-FFF2-40B4-BE49-F238E27FC236}">
                <a16:creationId xmlns:a16="http://schemas.microsoft.com/office/drawing/2014/main" xmlns="" id="{43AEDFF9-3E85-877A-4FAA-CD367C7DC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409" y="1637414"/>
            <a:ext cx="13518907" cy="267968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xmlns="" id="{D7AE5200-3552-8C6D-7E42-B436169C5EB6}"/>
              </a:ext>
            </a:extLst>
          </p:cNvPr>
          <p:cNvGraphicFramePr>
            <a:graphicFrameLocks/>
          </p:cNvGraphicFramePr>
          <p:nvPr/>
        </p:nvGraphicFramePr>
        <p:xfrm>
          <a:off x="1782956" y="3519930"/>
          <a:ext cx="10758377" cy="4709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6A0DED9C-2019-3A19-1E96-0991DDAFFC74}"/>
              </a:ext>
            </a:extLst>
          </p:cNvPr>
          <p:cNvGrpSpPr/>
          <p:nvPr/>
        </p:nvGrpSpPr>
        <p:grpSpPr>
          <a:xfrm>
            <a:off x="691978" y="807523"/>
            <a:ext cx="13777783" cy="2090648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xmlns="" id="{46E07A2E-20DF-DCA7-B320-0CB2080963B4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5" name="Text 2">
            <a:extLst>
              <a:ext uri="{FF2B5EF4-FFF2-40B4-BE49-F238E27FC236}">
                <a16:creationId xmlns:a16="http://schemas.microsoft.com/office/drawing/2014/main" xmlns="" id="{4E477295-C334-988B-E79C-8F5A76007910}"/>
              </a:ext>
            </a:extLst>
          </p:cNvPr>
          <p:cNvSpPr/>
          <p:nvPr/>
        </p:nvSpPr>
        <p:spPr>
          <a:xfrm>
            <a:off x="3221003" y="802769"/>
            <a:ext cx="8958382" cy="6682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5263"/>
              </a:lnSpc>
            </a:pPr>
            <a:r>
              <a:rPr lang="uk-UA" sz="5400" b="1" kern="0" spc="-126" dirty="0">
                <a:solidFill>
                  <a:schemeClr val="accent6">
                    <a:lumMod val="50000"/>
                  </a:schemeClr>
                </a:solidFill>
                <a:ea typeface="Inter" pitchFamily="34" charset="-122"/>
                <a:cs typeface="Inter" pitchFamily="34" charset="-120"/>
              </a:rPr>
              <a:t>Педагогічний колектив </a:t>
            </a:r>
          </a:p>
          <a:p>
            <a:pPr algn="ctr">
              <a:lnSpc>
                <a:spcPts val="5263"/>
              </a:lnSpc>
            </a:pPr>
            <a:r>
              <a:rPr lang="uk-UA" sz="5400" b="1" kern="0" spc="-126" dirty="0">
                <a:solidFill>
                  <a:schemeClr val="accent6">
                    <a:lumMod val="50000"/>
                  </a:schemeClr>
                </a:solidFill>
                <a:ea typeface="Inter" pitchFamily="34" charset="-122"/>
                <a:cs typeface="Inter" pitchFamily="34" charset="-120"/>
              </a:rPr>
              <a:t>спрямовує свої зусилля </a:t>
            </a:r>
          </a:p>
          <a:p>
            <a:pPr algn="ctr">
              <a:lnSpc>
                <a:spcPts val="5263"/>
              </a:lnSpc>
            </a:pPr>
            <a:r>
              <a:rPr lang="uk-UA" sz="5400" b="1" kern="0" spc="-126" dirty="0">
                <a:solidFill>
                  <a:schemeClr val="accent6">
                    <a:lumMod val="50000"/>
                  </a:schemeClr>
                </a:solidFill>
                <a:ea typeface="Inter" pitchFamily="34" charset="-122"/>
                <a:cs typeface="Inter" pitchFamily="34" charset="-120"/>
              </a:rPr>
              <a:t>на побудову такого уроку, який має:</a:t>
            </a:r>
            <a:endParaRPr lang="en-US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09026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62ADEF4-7EDC-42BF-81B2-B576789C1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462ADEF4-7EDC-42BF-81B2-B576789C1B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462ADEF4-7EDC-42BF-81B2-B576789C1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graphicEl>
                                              <a:dgm id="{462ADEF4-7EDC-42BF-81B2-B576789C1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3C2B35-1471-4156-B265-1F93748C5C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graphicEl>
                                              <a:dgm id="{F03C2B35-1471-4156-B265-1F93748C5C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graphicEl>
                                              <a:dgm id="{F03C2B35-1471-4156-B265-1F93748C5C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F03C2B35-1471-4156-B265-1F93748C5C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7B98BA3-A1BF-4259-AD4E-8F209A6DD3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77B98BA3-A1BF-4259-AD4E-8F209A6DD3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77B98BA3-A1BF-4259-AD4E-8F209A6DD3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graphicEl>
                                              <a:dgm id="{77B98BA3-A1BF-4259-AD4E-8F209A6DD3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D8FDE0-6CFA-4B4B-B567-2C7EC77C76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graphicEl>
                                              <a:dgm id="{A2D8FDE0-6CFA-4B4B-B567-2C7EC77C76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graphicEl>
                                              <a:dgm id="{A2D8FDE0-6CFA-4B4B-B567-2C7EC77C76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A2D8FDE0-6CFA-4B4B-B567-2C7EC77C76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B943846-2128-4EBC-8860-9CD7BF01E5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graphicEl>
                                              <a:dgm id="{0B943846-2128-4EBC-8860-9CD7BF01E5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graphicEl>
                                              <a:dgm id="{0B943846-2128-4EBC-8860-9CD7BF01E5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graphicEl>
                                              <a:dgm id="{0B943846-2128-4EBC-8860-9CD7BF01E5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3A7D9B-74C7-4C2F-9DB6-4EF2859E9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9C3A7D9B-74C7-4C2F-9DB6-4EF2859E96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9C3A7D9B-74C7-4C2F-9DB6-4EF2859E9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9C3A7D9B-74C7-4C2F-9DB6-4EF2859E9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2950AF-9F48-46E5-8FEC-D6E4631DEE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graphicEl>
                                              <a:dgm id="{FE2950AF-9F48-46E5-8FEC-D6E4631DEE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graphicEl>
                                              <a:dgm id="{FE2950AF-9F48-46E5-8FEC-D6E4631DEE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graphicEl>
                                              <a:dgm id="{FE2950AF-9F48-46E5-8FEC-D6E4631DEE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0254DE-6D9B-4FB9-A179-78DDAEF0D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graphicEl>
                                              <a:dgm id="{F70254DE-6D9B-4FB9-A179-78DDAEF0DF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graphicEl>
                                              <a:dgm id="{F70254DE-6D9B-4FB9-A179-78DDAEF0D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graphicEl>
                                              <a:dgm id="{F70254DE-6D9B-4FB9-A179-78DDAEF0D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Фон для текста png - 87 фото">
            <a:extLst>
              <a:ext uri="{FF2B5EF4-FFF2-40B4-BE49-F238E27FC236}">
                <a16:creationId xmlns:a16="http://schemas.microsoft.com/office/drawing/2014/main" xmlns="" id="{1E1336A0-8E54-6F3A-87A1-C0B7463FF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398531" y="502562"/>
            <a:ext cx="4505988" cy="840259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4C51C3-2595-9337-C7BF-035DF0B2B518}"/>
              </a:ext>
            </a:extLst>
          </p:cNvPr>
          <p:cNvSpPr txBox="1">
            <a:spLocks/>
          </p:cNvSpPr>
          <p:nvPr/>
        </p:nvSpPr>
        <p:spPr>
          <a:xfrm>
            <a:off x="6745975" y="3464418"/>
            <a:ext cx="6908241" cy="2808287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ru-RU" sz="3200" b="1" i="1" dirty="0"/>
              <a:t>«</a:t>
            </a:r>
            <a:r>
              <a:rPr lang="ru-RU" sz="3200" b="1" i="1" dirty="0" err="1"/>
              <a:t>Молодий</a:t>
            </a:r>
            <a:r>
              <a:rPr lang="ru-RU" sz="3200" b="1" i="1" dirty="0"/>
              <a:t> </a:t>
            </a:r>
            <a:r>
              <a:rPr lang="ru-RU" sz="3200" b="1" i="1" dirty="0" err="1"/>
              <a:t>спеціаліст</a:t>
            </a:r>
            <a:r>
              <a:rPr lang="ru-RU" sz="3200" b="1" i="1" dirty="0"/>
              <a:t> </a:t>
            </a:r>
            <a:r>
              <a:rPr lang="ru-RU" sz="3200" b="1" i="1" dirty="0" err="1"/>
              <a:t>стає</a:t>
            </a:r>
            <a:r>
              <a:rPr lang="ru-RU" sz="3200" b="1" i="1" dirty="0"/>
              <a:t> хорошим</a:t>
            </a:r>
            <a:br>
              <a:rPr lang="ru-RU" sz="3200" b="1" i="1" dirty="0"/>
            </a:br>
            <a:r>
              <a:rPr lang="ru-RU" sz="3200" b="1" i="1" dirty="0"/>
              <a:t>       учителем, перш за все, </a:t>
            </a:r>
            <a:r>
              <a:rPr lang="ru-RU" sz="3200" b="1" i="1" dirty="0" err="1"/>
              <a:t>завдяки</a:t>
            </a:r>
            <a:r>
              <a:rPr lang="ru-RU" sz="3200" b="1" i="1" dirty="0"/>
              <a:t> </a:t>
            </a:r>
            <a:br>
              <a:rPr lang="ru-RU" sz="3200" b="1" i="1" dirty="0"/>
            </a:br>
            <a:r>
              <a:rPr lang="ru-RU" sz="3200" b="1" i="1" dirty="0"/>
              <a:t>   </a:t>
            </a:r>
            <a:r>
              <a:rPr lang="ru-RU" sz="3200" b="1" i="1" dirty="0" err="1"/>
              <a:t>обстановці</a:t>
            </a:r>
            <a:r>
              <a:rPr lang="ru-RU" sz="3200" b="1" i="1" dirty="0"/>
              <a:t> </a:t>
            </a:r>
            <a:r>
              <a:rPr lang="ru-RU" sz="3200" b="1" i="1" dirty="0" err="1"/>
              <a:t>творчої</a:t>
            </a:r>
            <a:r>
              <a:rPr lang="ru-RU" sz="3200" b="1" i="1" dirty="0"/>
              <a:t> </a:t>
            </a:r>
            <a:r>
              <a:rPr lang="ru-RU" sz="3200" b="1" i="1" dirty="0" err="1"/>
              <a:t>праці</a:t>
            </a:r>
            <a:r>
              <a:rPr lang="ru-RU" sz="3200" b="1" i="1" dirty="0"/>
              <a:t>   </a:t>
            </a:r>
            <a:br>
              <a:rPr lang="ru-RU" sz="3200" b="1" i="1" dirty="0"/>
            </a:br>
            <a:r>
              <a:rPr lang="ru-RU" sz="3200" b="1" i="1" dirty="0"/>
              <a:t>   </a:t>
            </a:r>
            <a:r>
              <a:rPr lang="ru-RU" sz="3200" b="1" i="1" dirty="0" err="1"/>
              <a:t>педагогічного</a:t>
            </a:r>
            <a:r>
              <a:rPr lang="ru-RU" sz="3200" b="1" i="1" dirty="0"/>
              <a:t> й </a:t>
            </a:r>
            <a:r>
              <a:rPr lang="ru-RU" sz="3200" b="1" i="1" dirty="0" err="1"/>
              <a:t>учнівського</a:t>
            </a:r>
            <a:r>
              <a:rPr lang="ru-RU" sz="3200" b="1" i="1" dirty="0"/>
              <a:t>                                   </a:t>
            </a:r>
            <a:r>
              <a:rPr lang="ru-RU" sz="3200" b="1" i="1" dirty="0" err="1"/>
              <a:t>колективів</a:t>
            </a:r>
            <a:r>
              <a:rPr lang="ru-RU" sz="3200" b="1" i="1" dirty="0"/>
              <a:t>». </a:t>
            </a:r>
            <a:br>
              <a:rPr lang="ru-RU" sz="3200" b="1" i="1" dirty="0"/>
            </a:br>
            <a:r>
              <a:rPr lang="ru-RU" sz="3200" b="1" i="1" dirty="0"/>
              <a:t>                                                          </a:t>
            </a:r>
            <a:r>
              <a:rPr lang="ru-RU" sz="3200" b="1" i="1" dirty="0" err="1"/>
              <a:t>В.Сухомлинський</a:t>
            </a:r>
            <a:endParaRPr lang="ru-RU" b="1" dirty="0"/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57BCD053-B5A7-D27D-E3C7-2131645C4967}"/>
              </a:ext>
            </a:extLst>
          </p:cNvPr>
          <p:cNvGrpSpPr/>
          <p:nvPr/>
        </p:nvGrpSpPr>
        <p:grpSpPr>
          <a:xfrm>
            <a:off x="2303813" y="95003"/>
            <a:ext cx="11127179" cy="2090648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xmlns="" id="{5B7BFFDD-68DE-326D-8729-0A7AE91E85CD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BA52C1E-FE4B-639B-2696-4B51444A311E}"/>
              </a:ext>
            </a:extLst>
          </p:cNvPr>
          <p:cNvSpPr/>
          <p:nvPr/>
        </p:nvSpPr>
        <p:spPr>
          <a:xfrm>
            <a:off x="2627594" y="195552"/>
            <a:ext cx="1028341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Педагогічне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наставництво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CB3F0DD8-0973-6E10-C1F8-3055BA163382}"/>
              </a:ext>
            </a:extLst>
          </p:cNvPr>
          <p:cNvGraphicFramePr/>
          <p:nvPr/>
        </p:nvGraphicFramePr>
        <p:xfrm>
          <a:off x="40375" y="2286200"/>
          <a:ext cx="6705600" cy="5848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6203311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1569577-2AA0-4443-918F-2735D0447E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>
                                            <p:graphicEl>
                                              <a:dgm id="{81569577-2AA0-4443-918F-2735D0447E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graphicEl>
                                              <a:dgm id="{81569577-2AA0-4443-918F-2735D0447E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graphicEl>
                                              <a:dgm id="{81569577-2AA0-4443-918F-2735D0447E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5940C32-EADE-4836-989C-14A0B898F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graphicEl>
                                              <a:dgm id="{85940C32-EADE-4836-989C-14A0B898FD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graphicEl>
                                              <a:dgm id="{85940C32-EADE-4836-989C-14A0B898F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graphicEl>
                                              <a:dgm id="{85940C32-EADE-4836-989C-14A0B898F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8C78D79-3F86-4A34-B29C-4CF3F16FF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graphicEl>
                                              <a:dgm id="{58C78D79-3F86-4A34-B29C-4CF3F16FF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graphicEl>
                                              <a:dgm id="{58C78D79-3F86-4A34-B29C-4CF3F16FF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graphicEl>
                                              <a:dgm id="{58C78D79-3F86-4A34-B29C-4CF3F16FF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DE60762-CD71-4A39-BB02-403232E4A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>
                                            <p:graphicEl>
                                              <a:dgm id="{FDE60762-CD71-4A39-BB02-403232E4A0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graphicEl>
                                              <a:dgm id="{FDE60762-CD71-4A39-BB02-403232E4A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graphicEl>
                                              <a:dgm id="{FDE60762-CD71-4A39-BB02-403232E4A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4D29912-054F-416C-825A-ECA2D3707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graphicEl>
                                              <a:dgm id="{44D29912-054F-416C-825A-ECA2D37073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graphicEl>
                                              <a:dgm id="{44D29912-054F-416C-825A-ECA2D3707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graphicEl>
                                              <a:dgm id="{44D29912-054F-416C-825A-ECA2D3707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4BAF417-A199-4316-B519-1BB66326C4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>
                                            <p:graphicEl>
                                              <a:dgm id="{E4BAF417-A199-4316-B519-1BB66326C4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graphicEl>
                                              <a:dgm id="{E4BAF417-A199-4316-B519-1BB66326C4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graphicEl>
                                              <a:dgm id="{E4BAF417-A199-4316-B519-1BB66326C4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9" grpId="0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A4E7B992-2989-FBEA-9FBF-F819C8A6D08E}"/>
              </a:ext>
            </a:extLst>
          </p:cNvPr>
          <p:cNvGraphicFramePr/>
          <p:nvPr/>
        </p:nvGraphicFramePr>
        <p:xfrm>
          <a:off x="2233446" y="2081906"/>
          <a:ext cx="9677875" cy="5781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трелка вниз 6">
            <a:extLst>
              <a:ext uri="{FF2B5EF4-FFF2-40B4-BE49-F238E27FC236}">
                <a16:creationId xmlns:a16="http://schemas.microsoft.com/office/drawing/2014/main" xmlns="" id="{34BDEA15-A8C0-C20F-DE7E-2D1320472D27}"/>
              </a:ext>
            </a:extLst>
          </p:cNvPr>
          <p:cNvSpPr/>
          <p:nvPr/>
        </p:nvSpPr>
        <p:spPr>
          <a:xfrm>
            <a:off x="6149586" y="4112339"/>
            <a:ext cx="581026" cy="77724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160"/>
          </a:p>
        </p:txBody>
      </p:sp>
      <p:sp>
        <p:nvSpPr>
          <p:cNvPr id="8" name="Стрелка вниз 7">
            <a:extLst>
              <a:ext uri="{FF2B5EF4-FFF2-40B4-BE49-F238E27FC236}">
                <a16:creationId xmlns:a16="http://schemas.microsoft.com/office/drawing/2014/main" xmlns="" id="{150CC47B-85CD-413C-AA54-20C19C1C3EDC}"/>
              </a:ext>
            </a:extLst>
          </p:cNvPr>
          <p:cNvSpPr/>
          <p:nvPr/>
        </p:nvSpPr>
        <p:spPr>
          <a:xfrm>
            <a:off x="4772729" y="4155202"/>
            <a:ext cx="581026" cy="69151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160"/>
          </a:p>
        </p:txBody>
      </p:sp>
      <p:sp>
        <p:nvSpPr>
          <p:cNvPr id="9" name="Стрелка вниз 8">
            <a:extLst>
              <a:ext uri="{FF2B5EF4-FFF2-40B4-BE49-F238E27FC236}">
                <a16:creationId xmlns:a16="http://schemas.microsoft.com/office/drawing/2014/main" xmlns="" id="{A3F92D9D-23B5-8070-E14B-F551A202E6D6}"/>
              </a:ext>
            </a:extLst>
          </p:cNvPr>
          <p:cNvSpPr/>
          <p:nvPr/>
        </p:nvSpPr>
        <p:spPr>
          <a:xfrm>
            <a:off x="8879453" y="4112339"/>
            <a:ext cx="582930" cy="60579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160"/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5270D354-0CD7-A9CE-6CBE-429C02A9AC01}"/>
              </a:ext>
            </a:extLst>
          </p:cNvPr>
          <p:cNvGrpSpPr/>
          <p:nvPr/>
        </p:nvGrpSpPr>
        <p:grpSpPr>
          <a:xfrm>
            <a:off x="2303813" y="95003"/>
            <a:ext cx="11127179" cy="1754326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xmlns="" id="{2D49CBCD-79BE-B667-88FC-05D514D9107C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C0870C4-E06F-BD35-8FA2-9628D296800A}"/>
              </a:ext>
            </a:extLst>
          </p:cNvPr>
          <p:cNvSpPr/>
          <p:nvPr/>
        </p:nvSpPr>
        <p:spPr>
          <a:xfrm>
            <a:off x="2627594" y="0"/>
            <a:ext cx="1028341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Педагогічне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наставництво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кутник: загнутий кут 27">
            <a:extLst>
              <a:ext uri="{FF2B5EF4-FFF2-40B4-BE49-F238E27FC236}">
                <a16:creationId xmlns:a16="http://schemas.microsoft.com/office/drawing/2014/main" xmlns="" id="{A79C42EE-10EE-47E6-80A7-9F3ED665B7DF}"/>
              </a:ext>
            </a:extLst>
          </p:cNvPr>
          <p:cNvSpPr/>
          <p:nvPr/>
        </p:nvSpPr>
        <p:spPr>
          <a:xfrm>
            <a:off x="4052580" y="287733"/>
            <a:ext cx="5920373" cy="1782250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160" b="1" i="1" dirty="0"/>
              <a:t>Ретельно розрахований відповідно до поставленої мети й наявних можливостей.</a:t>
            </a:r>
          </a:p>
        </p:txBody>
      </p:sp>
      <p:sp>
        <p:nvSpPr>
          <p:cNvPr id="4" name="Хмара 3">
            <a:extLst>
              <a:ext uri="{FF2B5EF4-FFF2-40B4-BE49-F238E27FC236}">
                <a16:creationId xmlns:a16="http://schemas.microsoft.com/office/drawing/2014/main" xmlns="" id="{CB08CFBC-4D35-4C34-BF04-5BF925DDEE3C}"/>
              </a:ext>
            </a:extLst>
          </p:cNvPr>
          <p:cNvSpPr/>
          <p:nvPr/>
        </p:nvSpPr>
        <p:spPr>
          <a:xfrm>
            <a:off x="3772406" y="2171814"/>
            <a:ext cx="6048672" cy="2851517"/>
          </a:xfrm>
          <a:prstGeom prst="cloud">
            <a:avLst/>
          </a:prstGeom>
          <a:ln w="571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8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uk-UA" sz="4800" b="1" dirty="0">
                <a:solidFill>
                  <a:schemeClr val="accent1">
                    <a:lumMod val="75000"/>
                  </a:schemeClr>
                </a:solidFill>
              </a:rPr>
              <a:t>Сучасний урок</a:t>
            </a:r>
          </a:p>
        </p:txBody>
      </p:sp>
      <p:pic>
        <p:nvPicPr>
          <p:cNvPr id="1028" name="Picture 4" descr="Блоги – ДНЗ ВМР &quot;Журавлик&quot;">
            <a:extLst>
              <a:ext uri="{FF2B5EF4-FFF2-40B4-BE49-F238E27FC236}">
                <a16:creationId xmlns:a16="http://schemas.microsoft.com/office/drawing/2014/main" xmlns="" id="{8199123F-3E26-4BCA-AFB3-381DE457A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36750" y="2743199"/>
            <a:ext cx="1664624" cy="119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кутник: загнутий кут 19">
            <a:extLst>
              <a:ext uri="{FF2B5EF4-FFF2-40B4-BE49-F238E27FC236}">
                <a16:creationId xmlns:a16="http://schemas.microsoft.com/office/drawing/2014/main" xmlns="" id="{DAD49130-9407-46EF-90C3-5000357B57E8}"/>
              </a:ext>
            </a:extLst>
          </p:cNvPr>
          <p:cNvSpPr/>
          <p:nvPr/>
        </p:nvSpPr>
        <p:spPr>
          <a:xfrm>
            <a:off x="579647" y="2502666"/>
            <a:ext cx="3073055" cy="1501788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160" b="1" i="1" dirty="0"/>
              <a:t>Добре підготовлений</a:t>
            </a:r>
          </a:p>
        </p:txBody>
      </p:sp>
      <p:sp>
        <p:nvSpPr>
          <p:cNvPr id="31" name="Прямокутник: загнутий кут 30">
            <a:extLst>
              <a:ext uri="{FF2B5EF4-FFF2-40B4-BE49-F238E27FC236}">
                <a16:creationId xmlns:a16="http://schemas.microsoft.com/office/drawing/2014/main" xmlns="" id="{D7B926B7-6EE8-4373-9EA0-28D8A543142C}"/>
              </a:ext>
            </a:extLst>
          </p:cNvPr>
          <p:cNvSpPr/>
          <p:nvPr/>
        </p:nvSpPr>
        <p:spPr>
          <a:xfrm>
            <a:off x="10234756" y="2262287"/>
            <a:ext cx="3841410" cy="1549104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160" b="1" i="1" dirty="0"/>
              <a:t>Проводиться не для учнів, а разом з ними</a:t>
            </a:r>
          </a:p>
        </p:txBody>
      </p:sp>
      <p:sp>
        <p:nvSpPr>
          <p:cNvPr id="10" name="Прямокутник: загнутий кут 9">
            <a:extLst>
              <a:ext uri="{FF2B5EF4-FFF2-40B4-BE49-F238E27FC236}">
                <a16:creationId xmlns:a16="http://schemas.microsoft.com/office/drawing/2014/main" xmlns="" id="{88E8BDA5-6A41-42A4-8D12-7FFB854C69D1}"/>
              </a:ext>
            </a:extLst>
          </p:cNvPr>
          <p:cNvSpPr/>
          <p:nvPr/>
        </p:nvSpPr>
        <p:spPr>
          <a:xfrm>
            <a:off x="579647" y="4822103"/>
            <a:ext cx="4132783" cy="1597348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160" b="1" i="1" dirty="0"/>
              <a:t>Немає місця нудьзі, страху і злості від безсилля</a:t>
            </a:r>
          </a:p>
        </p:txBody>
      </p:sp>
      <p:sp>
        <p:nvSpPr>
          <p:cNvPr id="11" name="Прямокутник: загнутий кут 10">
            <a:extLst>
              <a:ext uri="{FF2B5EF4-FFF2-40B4-BE49-F238E27FC236}">
                <a16:creationId xmlns:a16="http://schemas.microsoft.com/office/drawing/2014/main" xmlns="" id="{075B8C63-B6BC-45D6-9A9F-318FFB8AFF59}"/>
              </a:ext>
            </a:extLst>
          </p:cNvPr>
          <p:cNvSpPr/>
          <p:nvPr/>
        </p:nvSpPr>
        <p:spPr>
          <a:xfrm>
            <a:off x="5472486" y="5086942"/>
            <a:ext cx="3930949" cy="1597348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160" b="1" i="1" dirty="0"/>
              <a:t>Панує атмосфера інтересу, довіри і співробітництва</a:t>
            </a:r>
          </a:p>
        </p:txBody>
      </p:sp>
      <p:sp>
        <p:nvSpPr>
          <p:cNvPr id="12" name="Прямокутник: загнутий кут 11">
            <a:extLst>
              <a:ext uri="{FF2B5EF4-FFF2-40B4-BE49-F238E27FC236}">
                <a16:creationId xmlns:a16="http://schemas.microsoft.com/office/drawing/2014/main" xmlns="" id="{A48A62A7-1239-4DEF-A961-DF690F32758E}"/>
              </a:ext>
            </a:extLst>
          </p:cNvPr>
          <p:cNvSpPr/>
          <p:nvPr/>
        </p:nvSpPr>
        <p:spPr>
          <a:xfrm>
            <a:off x="9821079" y="4824747"/>
            <a:ext cx="4518030" cy="1762808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160" b="1" i="1" dirty="0"/>
              <a:t>Місце кожної дитині, тому що сучасний урок – запорука його успіху в майбутньому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CB3D8A9-01A6-47EC-91B0-5D254E874345}"/>
              </a:ext>
            </a:extLst>
          </p:cNvPr>
          <p:cNvSpPr txBox="1"/>
          <p:nvPr/>
        </p:nvSpPr>
        <p:spPr>
          <a:xfrm>
            <a:off x="579647" y="6868112"/>
            <a:ext cx="11667788" cy="107375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base">
              <a:lnSpc>
                <a:spcPct val="150000"/>
              </a:lnSpc>
              <a:spcAft>
                <a:spcPts val="960"/>
              </a:spcAft>
            </a:pPr>
            <a:r>
              <a:rPr lang="uk-UA" sz="4800" b="1" dirty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Сучасний урок = Учитель + Учень</a:t>
            </a:r>
            <a:endParaRPr lang="uk-UA" sz="4800" dirty="0"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87099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 animBg="1"/>
      <p:bldP spid="20" grpId="0" build="p" animBg="1"/>
      <p:bldP spid="31" grpId="0" build="p" animBg="1"/>
      <p:bldP spid="10" grpId="0" build="p" animBg="1"/>
      <p:bldP spid="11" grpId="0" build="p" animBg="1"/>
      <p:bldP spid="12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xmlns="" id="{46EDC0C4-C942-3321-7AD3-524F6D21108A}"/>
              </a:ext>
            </a:extLst>
          </p:cNvPr>
          <p:cNvSpPr/>
          <p:nvPr/>
        </p:nvSpPr>
        <p:spPr>
          <a:xfrm>
            <a:off x="673031" y="6353299"/>
            <a:ext cx="13529857" cy="1555666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8518A57-1A1D-419F-99D6-514353650EBA}"/>
              </a:ext>
            </a:extLst>
          </p:cNvPr>
          <p:cNvSpPr txBox="1"/>
          <p:nvPr/>
        </p:nvSpPr>
        <p:spPr>
          <a:xfrm>
            <a:off x="1496290" y="6592523"/>
            <a:ext cx="1157844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Працюю</a:t>
            </a:r>
            <a:r>
              <a:rPr lang="ru-RU" sz="3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у прекрасному, теплому, затишному </a:t>
            </a:r>
            <a:r>
              <a:rPr lang="ru-RU" sz="320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місці</a:t>
            </a:r>
            <a:r>
              <a:rPr lang="ru-RU" sz="32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– </a:t>
            </a:r>
            <a:r>
              <a:rPr lang="ru-RU" sz="32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Стрийському</a:t>
            </a:r>
            <a:r>
              <a:rPr lang="ru-RU" sz="32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ліцеї</a:t>
            </a:r>
            <a:r>
              <a:rPr lang="ru-RU" sz="32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№6</a:t>
            </a:r>
            <a:endParaRPr lang="ru-RU" sz="320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784A4F28-6EF7-B9DF-A22C-02B47909C6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 rot="16200000">
            <a:off x="4321305" y="-3229818"/>
            <a:ext cx="5251727" cy="1283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зображення_viber_2025-01-30_13-07-47-95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263" y="872836"/>
            <a:ext cx="12004468" cy="471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81889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CD06497D-5BF1-A82B-89B9-5A1F1F6CFE2D}"/>
              </a:ext>
            </a:extLst>
          </p:cNvPr>
          <p:cNvSpPr/>
          <p:nvPr/>
        </p:nvSpPr>
        <p:spPr>
          <a:xfrm>
            <a:off x="421826" y="1306286"/>
            <a:ext cx="6632505" cy="624042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7FB17C6-A42D-7A6A-B616-14D6780D2A43}"/>
              </a:ext>
            </a:extLst>
          </p:cNvPr>
          <p:cNvSpPr/>
          <p:nvPr/>
        </p:nvSpPr>
        <p:spPr>
          <a:xfrm>
            <a:off x="636163" y="1725880"/>
            <a:ext cx="6418168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cap="none" spc="0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Сучасний</a:t>
            </a:r>
            <a:r>
              <a:rPr lang="ru-RU" sz="3600" b="1" i="1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урок -  </a:t>
            </a:r>
            <a:r>
              <a:rPr lang="ru-RU" sz="3600" b="1" i="1" cap="none" spc="0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</a:t>
            </a:r>
            <a:r>
              <a:rPr lang="ru-RU" sz="3600" b="1" i="1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i="1" cap="none" spc="0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мистецтво</a:t>
            </a:r>
            <a:r>
              <a:rPr lang="ru-RU" sz="3600" b="1" i="1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i="1" cap="none" spc="0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поєднання</a:t>
            </a:r>
            <a:r>
              <a:rPr lang="ru-RU" sz="3600" b="1" i="1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i="1" cap="none" spc="0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технологій</a:t>
            </a:r>
            <a:r>
              <a:rPr lang="ru-RU" sz="3600" b="1" i="1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та </a:t>
            </a:r>
            <a:r>
              <a:rPr lang="ru-RU" sz="3600" b="1" i="1" cap="none" spc="0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прийомів</a:t>
            </a:r>
            <a:r>
              <a:rPr lang="ru-RU" sz="3600" b="1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</a:p>
          <a:p>
            <a:pPr algn="ctr"/>
            <a:r>
              <a:rPr lang="ru-RU" sz="3600" b="1" i="1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які</a:t>
            </a:r>
            <a:r>
              <a:rPr lang="ru-RU" sz="3600" b="1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i="1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дають</a:t>
            </a:r>
            <a:r>
              <a:rPr lang="ru-RU" sz="3600" b="1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i="1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змогу</a:t>
            </a:r>
            <a:r>
              <a:rPr lang="ru-RU" sz="3600" b="1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учителю </a:t>
            </a:r>
            <a:r>
              <a:rPr lang="ru-RU" sz="3600" b="1" i="1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відкрити</a:t>
            </a:r>
            <a:r>
              <a:rPr lang="ru-RU" sz="3600" b="1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i="1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учню</a:t>
            </a:r>
            <a:r>
              <a:rPr lang="ru-RU" sz="3600" b="1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самого себе, </a:t>
            </a:r>
          </a:p>
          <a:p>
            <a:pPr algn="ctr"/>
            <a:r>
              <a:rPr lang="ru-RU" sz="3600" b="1" i="1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реалізуватися</a:t>
            </a:r>
            <a:r>
              <a:rPr lang="ru-RU" sz="3600" b="1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та </a:t>
            </a:r>
            <a:r>
              <a:rPr lang="ru-RU" sz="3600" b="1" i="1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розвивати</a:t>
            </a:r>
            <a:r>
              <a:rPr lang="ru-RU" sz="3600" b="1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i="1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творчі</a:t>
            </a:r>
            <a:r>
              <a:rPr lang="ru-RU" sz="3600" b="1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i="1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здібності</a:t>
            </a:r>
            <a:r>
              <a:rPr lang="ru-RU" sz="3600" b="1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3600" b="1" i="1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1351342F-6236-6FA1-4A34-F9B2C55886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7315200" y="296883"/>
            <a:ext cx="6913882" cy="763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зображення_viber_2025-02-04_14-03-49-5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413" y="296883"/>
            <a:ext cx="7257600" cy="750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6360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42B5DEE-C8AE-11AB-9CC9-C9C5C761C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3125" b="99023" l="98" r="89844">
                        <a14:foregroundMark x1="33496" y1="8203" x2="20703" y2="3320"/>
                        <a14:foregroundMark x1="20703" y1="3320" x2="9668" y2="42480"/>
                        <a14:foregroundMark x1="9668" y1="42480" x2="12598" y2="59863"/>
                        <a14:foregroundMark x1="12598" y1="59863" x2="4492" y2="96582"/>
                        <a14:foregroundMark x1="4492" y1="96582" x2="41602" y2="95996"/>
                        <a14:foregroundMark x1="41602" y1="95996" x2="42383" y2="92676"/>
                        <a14:foregroundMark x1="33984" y1="3418" x2="24219" y2="3125"/>
                        <a14:foregroundMark x1="28711" y1="13965" x2="24219" y2="36133"/>
                        <a14:foregroundMark x1="24219" y1="36133" x2="24219" y2="36133"/>
                        <a14:foregroundMark x1="6543" y1="40430" x2="195" y2="69531"/>
                        <a14:foregroundMark x1="195" y1="69531" x2="293" y2="91895"/>
                        <a14:foregroundMark x1="45898" y1="96289" x2="15332" y2="99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7967" y="0"/>
            <a:ext cx="8274919" cy="82296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095A7970-7A34-8508-172F-C675E40EF6DD}"/>
              </a:ext>
            </a:extLst>
          </p:cNvPr>
          <p:cNvSpPr/>
          <p:nvPr/>
        </p:nvSpPr>
        <p:spPr>
          <a:xfrm>
            <a:off x="329304" y="432476"/>
            <a:ext cx="9546204" cy="16417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xmlns="" val="1637260477"/>
              </p:ext>
            </p:extLst>
          </p:nvPr>
        </p:nvGraphicFramePr>
        <p:xfrm>
          <a:off x="1207491" y="2342794"/>
          <a:ext cx="9505056" cy="5886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5" name="Группа 24"/>
          <p:cNvGrpSpPr/>
          <p:nvPr/>
        </p:nvGrpSpPr>
        <p:grpSpPr>
          <a:xfrm>
            <a:off x="158618" y="2882405"/>
            <a:ext cx="4061251" cy="1397324"/>
            <a:chOff x="588670" y="1844824"/>
            <a:chExt cx="3384376" cy="1164437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3568" y="1844824"/>
              <a:ext cx="3194581" cy="1164437"/>
            </a:xfrm>
            <a:prstGeom prst="rect">
              <a:avLst/>
            </a:prstGeom>
          </p:spPr>
        </p:pic>
        <p:sp>
          <p:nvSpPr>
            <p:cNvPr id="24" name="Прямоугольник 23"/>
            <p:cNvSpPr/>
            <p:nvPr/>
          </p:nvSpPr>
          <p:spPr>
            <a:xfrm>
              <a:off x="588670" y="2211018"/>
              <a:ext cx="3384376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Інтерактивні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162884" y="4499446"/>
            <a:ext cx="4061251" cy="1397324"/>
            <a:chOff x="588670" y="1844824"/>
            <a:chExt cx="3384376" cy="1164437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3568" y="1844824"/>
              <a:ext cx="3194581" cy="1164437"/>
            </a:xfrm>
            <a:prstGeom prst="rect">
              <a:avLst/>
            </a:prstGeom>
          </p:spPr>
        </p:pic>
        <p:sp>
          <p:nvSpPr>
            <p:cNvPr id="28" name="Прямоугольник 27"/>
            <p:cNvSpPr/>
            <p:nvPr/>
          </p:nvSpPr>
          <p:spPr>
            <a:xfrm>
              <a:off x="588670" y="2211018"/>
              <a:ext cx="3384376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Комп'ютерні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58618" y="6143138"/>
            <a:ext cx="4061251" cy="1397324"/>
            <a:chOff x="588670" y="1844824"/>
            <a:chExt cx="3384376" cy="1164437"/>
          </a:xfrm>
        </p:grpSpPr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3568" y="1844824"/>
              <a:ext cx="3194581" cy="1164437"/>
            </a:xfrm>
            <a:prstGeom prst="rect">
              <a:avLst/>
            </a:prstGeom>
          </p:spPr>
        </p:pic>
        <p:sp>
          <p:nvSpPr>
            <p:cNvPr id="31" name="Прямоугольник 30"/>
            <p:cNvSpPr/>
            <p:nvPr/>
          </p:nvSpPr>
          <p:spPr>
            <a:xfrm>
              <a:off x="588670" y="2211018"/>
              <a:ext cx="3384376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Діалогові</a:t>
              </a: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3566175" y="5009004"/>
            <a:ext cx="3542794" cy="1641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336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750" b="99250" l="0" r="100000">
                        <a14:foregroundMark x1="32154" y1="52250" x2="32154" y2="52250"/>
                        <a14:foregroundMark x1="34769" y1="45250" x2="34769" y2="45250"/>
                        <a14:foregroundMark x1="32308" y1="43750" x2="32308" y2="43750"/>
                        <a14:foregroundMark x1="30308" y1="38000" x2="30308" y2="38000"/>
                        <a14:foregroundMark x1="45538" y1="51250" x2="45538" y2="51250"/>
                        <a14:foregroundMark x1="55385" y1="52250" x2="55385" y2="52250"/>
                        <a14:foregroundMark x1="62769" y1="57500" x2="62769" y2="57500"/>
                        <a14:foregroundMark x1="44615" y1="52750" x2="44615" y2="52750"/>
                        <a14:foregroundMark x1="62000" y1="60750" x2="62000" y2="60750"/>
                        <a14:foregroundMark x1="81538" y1="50500" x2="81538" y2="50500"/>
                        <a14:foregroundMark x1="95231" y1="59250" x2="95231" y2="59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349" b="27708"/>
          <a:stretch/>
        </p:blipFill>
        <p:spPr>
          <a:xfrm>
            <a:off x="1837984" y="6737455"/>
            <a:ext cx="6716605" cy="181624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C8887E7-E6C5-9DAE-6EAE-417799A7041E}"/>
              </a:ext>
            </a:extLst>
          </p:cNvPr>
          <p:cNvSpPr/>
          <p:nvPr/>
        </p:nvSpPr>
        <p:spPr>
          <a:xfrm>
            <a:off x="481764" y="514131"/>
            <a:ext cx="954620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ЗАСТОСОВУЮ ТАКІ </a:t>
            </a:r>
          </a:p>
          <a:p>
            <a:pPr algn="ctr"/>
            <a:r>
              <a:rPr lang="ru-RU" sz="48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ПЕДАГОГІЧНІ ТЕХНОЛОГІЇ</a:t>
            </a:r>
            <a:endParaRPr lang="ru-RU" sz="48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66F3CA7F-EEDE-A132-99DE-3EB7DA379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4187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D2BEF7FD-1292-69C0-5263-BA6FB0E72BC9}"/>
              </a:ext>
            </a:extLst>
          </p:cNvPr>
          <p:cNvGrpSpPr/>
          <p:nvPr/>
        </p:nvGrpSpPr>
        <p:grpSpPr>
          <a:xfrm>
            <a:off x="384376" y="144449"/>
            <a:ext cx="11004060" cy="2488350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13352CEB-E6AE-7E70-CDE8-ACC12273F430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" name="TextBox 5">
            <a:extLst>
              <a:ext uri="{FF2B5EF4-FFF2-40B4-BE49-F238E27FC236}">
                <a16:creationId xmlns:a16="http://schemas.microsoft.com/office/drawing/2014/main" xmlns="" id="{98DB9946-3ED2-10DB-89DD-A39377F3A9CC}"/>
              </a:ext>
            </a:extLst>
          </p:cNvPr>
          <p:cNvSpPr txBox="1"/>
          <p:nvPr/>
        </p:nvSpPr>
        <p:spPr>
          <a:xfrm>
            <a:off x="-1460665" y="154265"/>
            <a:ext cx="14617335" cy="2523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uk-UA" sz="5400" b="1" kern="0" spc="-158" dirty="0">
                <a:solidFill>
                  <a:schemeClr val="accent1">
                    <a:lumMod val="75000"/>
                  </a:schemeClr>
                </a:solidFill>
                <a:ea typeface="Inter" pitchFamily="34" charset="-122"/>
                <a:cs typeface="Inter" pitchFamily="34" charset="-120"/>
              </a:rPr>
              <a:t>У своїй роботі</a:t>
            </a:r>
            <a:r>
              <a:rPr lang="en-US" sz="5400" b="1" kern="0" spc="-158" dirty="0">
                <a:solidFill>
                  <a:schemeClr val="accent1">
                    <a:lumMod val="75000"/>
                  </a:schemeClr>
                </a:solidFill>
                <a:ea typeface="Inter" pitchFamily="34" charset="-122"/>
                <a:cs typeface="Inter" pitchFamily="34" charset="-120"/>
              </a:rPr>
              <a:t> </a:t>
            </a:r>
            <a:r>
              <a:rPr lang="en-US" sz="5400" b="1" kern="0" spc="-158" dirty="0" err="1">
                <a:solidFill>
                  <a:schemeClr val="accent1">
                    <a:lumMod val="75000"/>
                  </a:schemeClr>
                </a:solidFill>
                <a:ea typeface="Inter" pitchFamily="34" charset="-122"/>
                <a:cs typeface="Inter" pitchFamily="34" charset="-120"/>
              </a:rPr>
              <a:t>використ</a:t>
            </a:r>
            <a:r>
              <a:rPr lang="uk-UA" sz="5400" b="1" kern="0" spc="-158" dirty="0" err="1">
                <a:solidFill>
                  <a:schemeClr val="accent1">
                    <a:lumMod val="75000"/>
                  </a:schemeClr>
                </a:solidFill>
                <a:ea typeface="Inter" pitchFamily="34" charset="-122"/>
                <a:cs typeface="Inter" pitchFamily="34" charset="-120"/>
              </a:rPr>
              <a:t>овую</a:t>
            </a:r>
            <a:r>
              <a:rPr lang="uk-UA" sz="5400" b="1" kern="0" spc="-158" dirty="0">
                <a:solidFill>
                  <a:schemeClr val="accent1">
                    <a:lumMod val="75000"/>
                  </a:schemeClr>
                </a:solidFill>
                <a:ea typeface="Inter" pitchFamily="34" charset="-122"/>
                <a:cs typeface="Inter" pitchFamily="34" charset="-120"/>
              </a:rPr>
              <a:t> інтерактивні  </a:t>
            </a:r>
          </a:p>
          <a:p>
            <a:pPr algn="ctr"/>
            <a:r>
              <a:rPr lang="ru-RU" sz="5400" b="1" kern="0" spc="-158" dirty="0" err="1">
                <a:solidFill>
                  <a:schemeClr val="accent1">
                    <a:lumMod val="75000"/>
                  </a:schemeClr>
                </a:solidFill>
                <a:ea typeface="Inter" pitchFamily="34" charset="-122"/>
                <a:cs typeface="Inter" pitchFamily="34" charset="-120"/>
              </a:rPr>
              <a:t>технології</a:t>
            </a:r>
            <a:r>
              <a:rPr lang="uk-UA" sz="5400" b="1" kern="0" spc="-158" dirty="0">
                <a:solidFill>
                  <a:schemeClr val="accent1">
                    <a:lumMod val="75000"/>
                  </a:schemeClr>
                </a:solidFill>
                <a:ea typeface="Inter" pitchFamily="34" charset="-122"/>
                <a:cs typeface="Inter" pitchFamily="34" charset="-120"/>
              </a:rPr>
              <a:t>, які дозволяють:  </a:t>
            </a:r>
            <a:endParaRPr lang="en-US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AutoShape 8">
            <a:extLst>
              <a:ext uri="{FF2B5EF4-FFF2-40B4-BE49-F238E27FC236}">
                <a16:creationId xmlns:a16="http://schemas.microsoft.com/office/drawing/2014/main" xmlns="" id="{729E2751-E540-F199-B473-6BCB1BCB5E78}"/>
              </a:ext>
            </a:extLst>
          </p:cNvPr>
          <p:cNvSpPr/>
          <p:nvPr/>
        </p:nvSpPr>
        <p:spPr>
          <a:xfrm>
            <a:off x="10460720" y="6669367"/>
            <a:ext cx="3275590" cy="0"/>
          </a:xfrm>
          <a:prstGeom prst="line">
            <a:avLst/>
          </a:prstGeom>
          <a:ln w="771525" cap="flat">
            <a:solidFill>
              <a:srgbClr val="949B6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Shape 3">
            <a:extLst>
              <a:ext uri="{FF2B5EF4-FFF2-40B4-BE49-F238E27FC236}">
                <a16:creationId xmlns:a16="http://schemas.microsoft.com/office/drawing/2014/main" xmlns="" id="{DED22464-0DEE-34EE-E449-5EF47960CACA}"/>
              </a:ext>
            </a:extLst>
          </p:cNvPr>
          <p:cNvSpPr/>
          <p:nvPr/>
        </p:nvSpPr>
        <p:spPr>
          <a:xfrm>
            <a:off x="495688" y="2788443"/>
            <a:ext cx="4241803" cy="5160807"/>
          </a:xfrm>
          <a:prstGeom prst="roundRect">
            <a:avLst>
              <a:gd name="adj" fmla="val 2967"/>
            </a:avLst>
          </a:prstGeom>
          <a:solidFill>
            <a:schemeClr val="accent6">
              <a:lumMod val="60000"/>
              <a:lumOff val="40000"/>
            </a:schemeClr>
          </a:solidFill>
          <a:ln w="13335">
            <a:solidFill>
              <a:srgbClr val="B5B7E3"/>
            </a:solidFill>
            <a:prstDash val="solid"/>
          </a:ln>
        </p:spPr>
      </p:sp>
      <p:sp>
        <p:nvSpPr>
          <p:cNvPr id="6" name="Text 4">
            <a:extLst>
              <a:ext uri="{FF2B5EF4-FFF2-40B4-BE49-F238E27FC236}">
                <a16:creationId xmlns:a16="http://schemas.microsoft.com/office/drawing/2014/main" xmlns="" id="{65CD116E-A0C2-581A-D4D4-A551FE419AC6}"/>
              </a:ext>
            </a:extLst>
          </p:cNvPr>
          <p:cNvSpPr/>
          <p:nvPr/>
        </p:nvSpPr>
        <p:spPr>
          <a:xfrm>
            <a:off x="630533" y="3030801"/>
            <a:ext cx="5432960" cy="835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3288"/>
              </a:lnSpc>
            </a:pPr>
            <a:r>
              <a:rPr lang="en-US" sz="2800" b="1" kern="0" spc="-78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1. </a:t>
            </a:r>
            <a:r>
              <a:rPr lang="en-US" sz="2800" b="1" kern="0" spc="-78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Зацікав</a:t>
            </a:r>
            <a:r>
              <a:rPr lang="uk-UA" sz="2800" b="1" kern="0" spc="-78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ити</a:t>
            </a:r>
            <a:r>
              <a:rPr lang="en-US" sz="2800" b="1" kern="0" spc="-78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 учнів</a:t>
            </a:r>
            <a:endParaRPr lang="en-US" sz="28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xmlns="" id="{351EAE4D-0BDC-6589-F8C9-472C562854D6}"/>
              </a:ext>
            </a:extLst>
          </p:cNvPr>
          <p:cNvSpPr/>
          <p:nvPr/>
        </p:nvSpPr>
        <p:spPr>
          <a:xfrm>
            <a:off x="526135" y="3873761"/>
            <a:ext cx="4051883" cy="17103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txBody>
          <a:bodyPr wrap="square" rtlCol="0" anchor="t"/>
          <a:lstStyle/>
          <a:p>
            <a:pPr algn="ctr">
              <a:lnSpc>
                <a:spcPts val="3369"/>
              </a:lnSpc>
            </a:pPr>
            <a:r>
              <a:rPr lang="uk-UA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Інтерактивне навчання </a:t>
            </a:r>
            <a:r>
              <a:rPr lang="en-US" sz="2800" kern="0" spc="-42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приверта</a:t>
            </a:r>
            <a:r>
              <a:rPr lang="uk-UA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є</a:t>
            </a:r>
            <a:r>
              <a:rPr lang="en-US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 увагу учнів і </a:t>
            </a:r>
            <a:r>
              <a:rPr lang="en-US" sz="2800" kern="0" spc="-42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стимулю</a:t>
            </a:r>
            <a:r>
              <a:rPr lang="uk-UA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є </a:t>
            </a:r>
            <a:r>
              <a:rPr lang="en-US" sz="2800" kern="0" spc="-42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їх</a:t>
            </a:r>
            <a:r>
              <a:rPr lang="en-US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 активну участь у процесі навчання.</a:t>
            </a:r>
            <a:endParaRPr lang="en-US" sz="28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xmlns="" id="{483E592D-7B9E-DDBD-95F3-4A9FDBF4B2A6}"/>
              </a:ext>
            </a:extLst>
          </p:cNvPr>
          <p:cNvSpPr/>
          <p:nvPr/>
        </p:nvSpPr>
        <p:spPr>
          <a:xfrm>
            <a:off x="5118104" y="2702249"/>
            <a:ext cx="4284931" cy="5160807"/>
          </a:xfrm>
          <a:prstGeom prst="roundRect">
            <a:avLst>
              <a:gd name="adj" fmla="val 2967"/>
            </a:avLst>
          </a:prstGeom>
          <a:solidFill>
            <a:schemeClr val="accent6">
              <a:lumMod val="60000"/>
              <a:lumOff val="40000"/>
            </a:schemeClr>
          </a:solidFill>
          <a:ln w="13335">
            <a:solidFill>
              <a:srgbClr val="B5B7E3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xmlns="" id="{5F48552C-68E1-019D-BBB5-F1BDA873F466}"/>
              </a:ext>
            </a:extLst>
          </p:cNvPr>
          <p:cNvSpPr/>
          <p:nvPr/>
        </p:nvSpPr>
        <p:spPr>
          <a:xfrm>
            <a:off x="4844368" y="2809980"/>
            <a:ext cx="4832402" cy="835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2800" b="1" kern="0" spc="-78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2. </a:t>
            </a:r>
            <a:r>
              <a:rPr lang="en-US" sz="2800" b="1" kern="0" spc="-78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Розви</a:t>
            </a:r>
            <a:r>
              <a:rPr lang="uk-UA" sz="2800" b="1" kern="0" spc="-78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вати</a:t>
            </a:r>
            <a:r>
              <a:rPr lang="en-US" sz="2800" b="1" kern="0" spc="-78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 </a:t>
            </a:r>
            <a:r>
              <a:rPr lang="en-US" sz="2800" b="1" kern="0" spc="-78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навичк</a:t>
            </a:r>
            <a:r>
              <a:rPr lang="uk-UA" sz="2800" b="1" kern="0" spc="-78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и</a:t>
            </a:r>
            <a:r>
              <a:rPr lang="en-US" sz="2800" b="1" kern="0" spc="-78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 для майбутнього</a:t>
            </a:r>
            <a:endParaRPr lang="en-US" sz="28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xmlns="" id="{47CEE76C-C8CE-3B2B-CDF3-E096E40932DE}"/>
              </a:ext>
            </a:extLst>
          </p:cNvPr>
          <p:cNvSpPr/>
          <p:nvPr/>
        </p:nvSpPr>
        <p:spPr>
          <a:xfrm>
            <a:off x="5158222" y="4004869"/>
            <a:ext cx="4284931" cy="25655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txBody>
          <a:bodyPr wrap="square" rtlCol="0" anchor="t"/>
          <a:lstStyle/>
          <a:p>
            <a:pPr algn="ctr">
              <a:lnSpc>
                <a:spcPts val="3369"/>
              </a:lnSpc>
            </a:pPr>
            <a:r>
              <a:rPr lang="en-US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Навчання з </a:t>
            </a:r>
            <a:r>
              <a:rPr lang="en-US" sz="2800" kern="0" spc="-42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використанням</a:t>
            </a:r>
            <a:r>
              <a:rPr lang="en-US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 </a:t>
            </a:r>
            <a:r>
              <a:rPr lang="uk-UA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інтерактивних</a:t>
            </a:r>
            <a:r>
              <a:rPr lang="en-US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 технологій допомагає учням </a:t>
            </a:r>
            <a:r>
              <a:rPr lang="en-US" sz="2800" kern="0" spc="-42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розвивати</a:t>
            </a:r>
            <a:r>
              <a:rPr lang="en-US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 </a:t>
            </a:r>
            <a:r>
              <a:rPr lang="uk-UA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компетенції</a:t>
            </a:r>
            <a:r>
              <a:rPr lang="en-US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, які стануть корисними в майбутньому.</a:t>
            </a:r>
            <a:endParaRPr lang="en-US" sz="28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xmlns="" id="{944841C3-E5B2-D005-4015-4C7BB30E54B6}"/>
              </a:ext>
            </a:extLst>
          </p:cNvPr>
          <p:cNvSpPr/>
          <p:nvPr/>
        </p:nvSpPr>
        <p:spPr>
          <a:xfrm>
            <a:off x="9815040" y="2666774"/>
            <a:ext cx="4184827" cy="5160807"/>
          </a:xfrm>
          <a:prstGeom prst="roundRect">
            <a:avLst>
              <a:gd name="adj" fmla="val 2967"/>
            </a:avLst>
          </a:prstGeom>
          <a:solidFill>
            <a:schemeClr val="accent6">
              <a:lumMod val="60000"/>
              <a:lumOff val="40000"/>
            </a:schemeClr>
          </a:solidFill>
          <a:ln w="13335">
            <a:solidFill>
              <a:srgbClr val="B5B7E3"/>
            </a:solidFill>
            <a:prstDash val="solid"/>
          </a:ln>
        </p:spPr>
      </p:sp>
      <p:sp>
        <p:nvSpPr>
          <p:cNvPr id="12" name="Text 10">
            <a:extLst>
              <a:ext uri="{FF2B5EF4-FFF2-40B4-BE49-F238E27FC236}">
                <a16:creationId xmlns:a16="http://schemas.microsoft.com/office/drawing/2014/main" xmlns="" id="{789B7B76-D526-B2A3-BF76-ED0A0C844E91}"/>
              </a:ext>
            </a:extLst>
          </p:cNvPr>
          <p:cNvSpPr/>
          <p:nvPr/>
        </p:nvSpPr>
        <p:spPr>
          <a:xfrm>
            <a:off x="9161484" y="2965624"/>
            <a:ext cx="5491938" cy="835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2800" b="1" kern="0" spc="-78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3. </a:t>
            </a:r>
            <a:r>
              <a:rPr lang="en-US" sz="2800" b="1" kern="0" spc="-78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Індивідуаліз</a:t>
            </a:r>
            <a:r>
              <a:rPr lang="uk-UA" sz="2800" b="1" kern="0" spc="-78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увати</a:t>
            </a:r>
            <a:r>
              <a:rPr lang="en-US" sz="2800" b="1" kern="0" spc="-78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 навчання</a:t>
            </a:r>
            <a:endParaRPr lang="en-US" sz="28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xmlns="" id="{AD53D4B6-3477-EC2F-07F7-054D0FB98197}"/>
              </a:ext>
            </a:extLst>
          </p:cNvPr>
          <p:cNvSpPr/>
          <p:nvPr/>
        </p:nvSpPr>
        <p:spPr>
          <a:xfrm>
            <a:off x="9605772" y="4322145"/>
            <a:ext cx="4559430" cy="17103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lnSpc>
                <a:spcPts val="3369"/>
              </a:lnSpc>
            </a:pPr>
            <a:r>
              <a:rPr lang="uk-UA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Інтерактивні т</a:t>
            </a:r>
            <a:r>
              <a:rPr lang="en-US" sz="2800" kern="0" spc="-42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ехнології</a:t>
            </a:r>
            <a:r>
              <a:rPr lang="uk-UA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 </a:t>
            </a:r>
            <a:r>
              <a:rPr lang="en-US" sz="2800" kern="0" spc="-42" dirty="0" err="1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дають</a:t>
            </a:r>
            <a:r>
              <a:rPr lang="en-US" sz="2800" kern="0" spc="-42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 змогу пристосовувати навчання до потреб кожного учня та підтримувати його успіхи.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7149208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F196737D-46EE-9B6D-8C52-D2694DC3002D}"/>
              </a:ext>
            </a:extLst>
          </p:cNvPr>
          <p:cNvGrpSpPr/>
          <p:nvPr/>
        </p:nvGrpSpPr>
        <p:grpSpPr>
          <a:xfrm>
            <a:off x="384376" y="144449"/>
            <a:ext cx="11004060" cy="1569660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6478B48C-294F-721C-D6A9-1E19DA53BE06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5D44273-FBAC-211C-DB36-51E967F06C8A}"/>
              </a:ext>
            </a:extLst>
          </p:cNvPr>
          <p:cNvSpPr txBox="1"/>
          <p:nvPr/>
        </p:nvSpPr>
        <p:spPr>
          <a:xfrm>
            <a:off x="-914760" y="86602"/>
            <a:ext cx="138235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i="0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ПОПУЛЯРНІ</a:t>
            </a:r>
          </a:p>
          <a:p>
            <a:pPr algn="ctr"/>
            <a:r>
              <a:rPr lang="ru-RU" sz="4800" b="1" i="0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ІНТЕРАКТИВНІ  ТЕХНОЛОГІЇ</a:t>
            </a:r>
            <a:endParaRPr lang="en-US" sz="4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5CA8434-C504-B297-8108-56F22DAAAD09}"/>
              </a:ext>
            </a:extLst>
          </p:cNvPr>
          <p:cNvSpPr txBox="1"/>
          <p:nvPr/>
        </p:nvSpPr>
        <p:spPr>
          <a:xfrm>
            <a:off x="605641" y="1852398"/>
            <a:ext cx="10782796" cy="8217634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«Велике коло»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rgbClr val="333333"/>
                </a:solidFill>
                <a:latin typeface="+mj-lt"/>
              </a:rPr>
              <a:t>Робота в парах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Робота в 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j-lt"/>
              </a:rPr>
              <a:t>групах</a:t>
            </a:r>
            <a:endParaRPr lang="ru-RU" sz="4400" b="1" i="0" dirty="0">
              <a:solidFill>
                <a:srgbClr val="333333"/>
              </a:solidFill>
              <a:effectLst/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rgbClr val="333333"/>
                </a:solidFill>
                <a:latin typeface="+mj-lt"/>
              </a:rPr>
              <a:t>«Карусель»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«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j-lt"/>
              </a:rPr>
              <a:t>Акваріум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dirty="0" err="1">
                <a:solidFill>
                  <a:srgbClr val="333333"/>
                </a:solidFill>
                <a:latin typeface="+mj-lt"/>
              </a:rPr>
              <a:t>Рольова</a:t>
            </a:r>
            <a:r>
              <a:rPr lang="ru-RU" sz="4400" b="1" dirty="0">
                <a:solidFill>
                  <a:srgbClr val="333333"/>
                </a:solidFill>
                <a:latin typeface="+mj-lt"/>
              </a:rPr>
              <a:t> </a:t>
            </a:r>
            <a:r>
              <a:rPr lang="ru-RU" sz="4400" b="1" dirty="0" err="1">
                <a:solidFill>
                  <a:srgbClr val="333333"/>
                </a:solidFill>
                <a:latin typeface="+mj-lt"/>
              </a:rPr>
              <a:t>гра</a:t>
            </a:r>
            <a:endParaRPr lang="ru-RU" sz="4400" b="1" dirty="0">
              <a:solidFill>
                <a:srgbClr val="333333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«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j-lt"/>
              </a:rPr>
              <a:t>Незакінчені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j-lt"/>
              </a:rPr>
              <a:t>речення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400" b="1" dirty="0">
              <a:solidFill>
                <a:srgbClr val="333333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400" b="1" dirty="0">
              <a:solidFill>
                <a:srgbClr val="333333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400" b="1" dirty="0">
              <a:solidFill>
                <a:srgbClr val="333333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400" b="1" dirty="0">
              <a:solidFill>
                <a:srgbClr val="333333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rgbClr val="333333"/>
                </a:solidFill>
                <a:latin typeface="+mj-lt"/>
              </a:rPr>
              <a:t>«</a:t>
            </a:r>
            <a:r>
              <a:rPr lang="ru-RU" sz="4400" b="1" dirty="0" err="1">
                <a:solidFill>
                  <a:srgbClr val="333333"/>
                </a:solidFill>
                <a:latin typeface="+mj-lt"/>
              </a:rPr>
              <a:t>Навчаючи</a:t>
            </a:r>
            <a:r>
              <a:rPr lang="ru-RU" sz="4400" b="1" dirty="0">
                <a:solidFill>
                  <a:srgbClr val="333333"/>
                </a:solidFill>
                <a:latin typeface="+mj-lt"/>
              </a:rPr>
              <a:t> –учусь»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 «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j-lt"/>
              </a:rPr>
              <a:t>Мікрофон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 «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j-lt"/>
              </a:rPr>
              <a:t>Мозковий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 штурм»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 «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j-lt"/>
              </a:rPr>
              <a:t>Мозаїка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j-lt"/>
              </a:rPr>
              <a:t>»</a:t>
            </a:r>
            <a:endParaRPr lang="en-US" sz="4400" b="1" dirty="0">
              <a:latin typeface="+mj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376E90D-F784-6F84-DE6F-B5F86F121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38" y="4779388"/>
            <a:ext cx="2196935" cy="3524848"/>
          </a:xfrm>
          <a:prstGeom prst="rect">
            <a:avLst/>
          </a:prstGeom>
        </p:spPr>
      </p:pic>
      <p:pic>
        <p:nvPicPr>
          <p:cNvPr id="4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794A6EF6-CBED-C277-DE11-17A5EA6C57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10236530" y="1852398"/>
            <a:ext cx="4010916" cy="637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зображення_viber_2025-01-30_13-07-43-69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9160" y="1852398"/>
            <a:ext cx="4601240" cy="61349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3960" y="177035"/>
            <a:ext cx="6936579" cy="1107996"/>
          </a:xfrm>
          <a:prstGeom prst="rect">
            <a:avLst/>
          </a:prstGeom>
          <a:noFill/>
        </p:spPr>
        <p:txBody>
          <a:bodyPr wrap="none" lIns="109728" tIns="54864" rIns="109728" bIns="54864">
            <a:spAutoFit/>
          </a:bodyPr>
          <a:lstStyle/>
          <a:p>
            <a:pPr algn="ctr"/>
            <a:r>
              <a:rPr lang="ru-RU" sz="648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Робота в парах</a:t>
            </a:r>
            <a:endParaRPr lang="ru-RU" sz="648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665" y="1445510"/>
            <a:ext cx="74229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За умов парної роботи всі діти в класі отримують можливість говорити,  міркувати,  не боятись помилитися. </a:t>
            </a:r>
          </a:p>
          <a:p>
            <a:r>
              <a:rPr lang="uk-UA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Під час роботи в парах можна швидко виконати вправи, які за інших умов потребують багато часу. </a:t>
            </a:r>
          </a:p>
          <a:p>
            <a:r>
              <a:rPr lang="uk-UA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На початковому етапі пропоную дітям відтворити в особах діалог, скласти діалог між грибочком  і світлячком, пташкою і калинкою, хмаринкою і ромашкою тощо.</a:t>
            </a:r>
            <a:endParaRPr lang="uk-UA" sz="2400" dirty="0">
              <a:latin typeface="Segoe Print" panose="02000600000000000000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7499" y="5613837"/>
            <a:ext cx="12180917" cy="22491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Завдання: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11480" indent="-41148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 «Хто більше? </a:t>
            </a:r>
            <a:r>
              <a:rPr lang="uk-UA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(дібрати слова, які починаються з  кореня )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11480" indent="-41148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 «Влучний стрілець». 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Добрати до назв предметів щонайбільше слів - назв ознак.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Пташка – _________, мороз -________, небо_________, гніздечко.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73194049-B14C-C5F0-B17B-F7DD775C5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8140696" y="177035"/>
            <a:ext cx="6038442" cy="580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зображення_viber_2025-01-31_08-42-22-6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2337" y="332509"/>
            <a:ext cx="5725390" cy="544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43451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2291" y="13283"/>
            <a:ext cx="8685455" cy="1107996"/>
          </a:xfrm>
          <a:prstGeom prst="rect">
            <a:avLst/>
          </a:prstGeom>
          <a:noFill/>
        </p:spPr>
        <p:txBody>
          <a:bodyPr wrap="none" lIns="109728" tIns="54864" rIns="109728" bIns="54864">
            <a:spAutoFit/>
          </a:bodyPr>
          <a:lstStyle/>
          <a:p>
            <a:pPr algn="ctr"/>
            <a:r>
              <a:rPr lang="ru-RU" sz="6480" b="1" dirty="0" err="1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Технологія</a:t>
            </a:r>
            <a:r>
              <a:rPr lang="ru-RU" sz="648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«2+2=4»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46214" y="1524764"/>
            <a:ext cx="9223960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Дві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пари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окремо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працюють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над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вправою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впродовж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певного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часу (2-3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хвилини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),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обов'язково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доходять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до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спільного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рішення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,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потім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об'єднуються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і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діляться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набутим.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Після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цього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можна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об'єднати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четвірки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 у </a:t>
            </a:r>
            <a:r>
              <a:rPr lang="ru-RU" sz="288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вісімки</a:t>
            </a:r>
            <a:r>
              <a:rPr lang="ru-RU" sz="2880" b="1" dirty="0">
                <a:latin typeface="Segoe Print" panose="02000600000000000000" pitchFamily="2" charset="0"/>
                <a:ea typeface="Calibri" panose="020F0502020204030204" pitchFamily="34" charset="0"/>
              </a:rPr>
              <a:t>.</a:t>
            </a:r>
            <a:endParaRPr lang="uk-UA" sz="2880" dirty="0">
              <a:latin typeface="Segoe Print" panose="02000600000000000000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3032" y="4276286"/>
            <a:ext cx="7428804" cy="37856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Завдання: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11480" indent="-41148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Дібрати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риму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слів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Скласти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вірш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Край (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вибирай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грай, знай…)</a:t>
            </a:r>
          </a:p>
          <a:p>
            <a:pPr algn="just">
              <a:lnSpc>
                <a:spcPct val="150000"/>
              </a:lnSpc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Весна (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голосна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ясна, красна…)</a:t>
            </a:r>
          </a:p>
          <a:p>
            <a:pPr algn="just">
              <a:lnSpc>
                <a:spcPct val="150000"/>
              </a:lnSpc>
            </a:pP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Їжачок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павучок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реп’яшок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…)</a:t>
            </a:r>
          </a:p>
          <a:p>
            <a:pPr algn="just">
              <a:lnSpc>
                <a:spcPct val="150000"/>
              </a:lnSpc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Лисичка (сестричка, водичка,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криничка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…).</a:t>
            </a:r>
          </a:p>
          <a:p>
            <a:pPr algn="just"/>
            <a:endParaRPr lang="ru-RU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зображення_viber_2025-01-31_08-42-22-4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5696" y="1121279"/>
            <a:ext cx="5799031" cy="710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51379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82339" y="-67405"/>
            <a:ext cx="9002849" cy="2105192"/>
          </a:xfrm>
          <a:prstGeom prst="rect">
            <a:avLst/>
          </a:prstGeom>
          <a:noFill/>
        </p:spPr>
        <p:txBody>
          <a:bodyPr wrap="none" lIns="109728" tIns="54864" rIns="109728" bIns="54864">
            <a:spAutoFit/>
          </a:bodyPr>
          <a:lstStyle/>
          <a:p>
            <a:pPr algn="ctr"/>
            <a:r>
              <a:rPr lang="ru-RU" sz="6480" b="1" dirty="0" err="1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Вправа</a:t>
            </a:r>
            <a:r>
              <a:rPr lang="ru-RU" sz="648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648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ru-RU" sz="6480" b="1" dirty="0" err="1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Броунівський</a:t>
            </a:r>
            <a:r>
              <a:rPr lang="ru-RU" sz="648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рух»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12983" y="3541482"/>
            <a:ext cx="4084748" cy="42288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9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Завдання:</a:t>
            </a:r>
          </a:p>
          <a:p>
            <a:pPr algn="just"/>
            <a:r>
              <a:rPr lang="uk-UA" sz="19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1.Підкресліть прикметники, визначте їх число, рід та відмінок.</a:t>
            </a:r>
          </a:p>
          <a:p>
            <a:pPr algn="just"/>
            <a:r>
              <a:rPr lang="uk-UA" sz="192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Солоденька, як медок, холодненька, як льодок.</a:t>
            </a:r>
          </a:p>
          <a:p>
            <a:pPr algn="just"/>
            <a:r>
              <a:rPr lang="uk-UA" sz="192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вухатий ваш дружок, в мене сірий кожушок, куций хвостик, довгі вуха, я усіх-усіх боюся.</a:t>
            </a:r>
          </a:p>
          <a:p>
            <a:pPr algn="just"/>
            <a:r>
              <a:rPr lang="uk-UA" sz="19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2.Прочитайте відгадки. Підкресліть правильну. Зробіть звукову схему слова. Підкресліть дзвінкі приголосні звуки.</a:t>
            </a:r>
          </a:p>
          <a:p>
            <a:pPr algn="just"/>
            <a:r>
              <a:rPr lang="uk-UA" sz="192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Бурулька. Морозиво. Лисичка. Заєць. Олень.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99014" y="1971822"/>
            <a:ext cx="103100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На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кольорових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картках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написані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диференційовані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завдання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для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самостійної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роботи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.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Учні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виконують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їх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,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після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чого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об’єднуються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за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кольором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в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групи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і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спільно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перевіряють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правильність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latin typeface="Segoe Print" panose="02000600000000000000" pitchFamily="2" charset="0"/>
                <a:ea typeface="Calibri" panose="020F0502020204030204" pitchFamily="34" charset="0"/>
              </a:rPr>
              <a:t>завдання</a:t>
            </a:r>
            <a:r>
              <a:rPr lang="ru-RU" sz="2400" b="1" dirty="0">
                <a:latin typeface="Segoe Print" panose="02000600000000000000" pitchFamily="2" charset="0"/>
                <a:ea typeface="Calibri" panose="020F0502020204030204" pitchFamily="34" charset="0"/>
              </a:rPr>
              <a:t>.</a:t>
            </a:r>
            <a:endParaRPr lang="uk-UA" sz="2400" dirty="0">
              <a:latin typeface="Segoe Print" panose="02000600000000000000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41390" y="3541482"/>
            <a:ext cx="4084748" cy="39333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9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Завдання:</a:t>
            </a:r>
          </a:p>
          <a:p>
            <a:pPr algn="just"/>
            <a:r>
              <a:rPr lang="uk-UA" sz="19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1.Підкресліть прикметники, визначте їх число, рід та відмінок.</a:t>
            </a:r>
          </a:p>
          <a:p>
            <a:pPr algn="just"/>
            <a:r>
              <a:rPr lang="uk-UA" sz="192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Червона, солодка, пахуча, росте низько, до землі близько.</a:t>
            </a:r>
          </a:p>
          <a:p>
            <a:pPr algn="just"/>
            <a:r>
              <a:rPr lang="uk-UA" sz="192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Кавунчики дрібненькі, смугасті та кисленькі,  у колючки вбралися і кущиком назвалися.</a:t>
            </a:r>
          </a:p>
          <a:p>
            <a:pPr algn="just"/>
            <a:r>
              <a:rPr lang="uk-UA" sz="19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2.Прочитайте відгадки. Підкресліть правильну. Зробіть звукову схему слова. Розберіть слова за будовою.</a:t>
            </a:r>
          </a:p>
          <a:p>
            <a:pPr algn="just"/>
            <a:r>
              <a:rPr lang="uk-UA" sz="192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Малина. Полуниця. Помідор.  Смородина. Аґрус.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69796" y="3589752"/>
            <a:ext cx="4084748" cy="45243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9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Завдання:</a:t>
            </a:r>
          </a:p>
          <a:p>
            <a:pPr algn="just"/>
            <a:r>
              <a:rPr lang="uk-UA" sz="19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1.Підкресліть прикметники, визначте їх число, рід та відмінок.</a:t>
            </a:r>
          </a:p>
          <a:p>
            <a:pPr algn="just"/>
            <a:r>
              <a:rPr lang="uk-UA" sz="192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Круглий, як сонце, смугастий, бокастий, дуже солодкий і трішки хвостатий,.</a:t>
            </a:r>
          </a:p>
          <a:p>
            <a:pPr algn="just"/>
            <a:r>
              <a:rPr lang="uk-UA" sz="192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Хто крилатий, гарний, гожий, на красиву квітку схожий, має довгий хоботок, п’є нектар ним із квіток.</a:t>
            </a:r>
          </a:p>
          <a:p>
            <a:pPr algn="just"/>
            <a:r>
              <a:rPr lang="uk-UA" sz="19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2.Прочитайте відгадки. Підкресліть правильну. Зробіть звукову схему слова. Розберіть слова за будовою.</a:t>
            </a:r>
          </a:p>
          <a:p>
            <a:pPr algn="just"/>
            <a:r>
              <a:rPr lang="uk-UA" sz="192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Аґрус. Гарбуз. Кавун.  Метелик.  Бджола.</a:t>
            </a:r>
          </a:p>
          <a:p>
            <a:pPr algn="just"/>
            <a:endParaRPr lang="uk-UA" sz="192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23963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/>
      <p:bldP spid="8" grpId="0" build="p" animBg="1"/>
      <p:bldP spid="9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ображення_viber_2025-02-07_15-19-35-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1600200"/>
            <a:ext cx="6172200" cy="6286500"/>
          </a:xfrm>
          <a:prstGeom prst="rect">
            <a:avLst/>
          </a:prstGeom>
        </p:spPr>
      </p:pic>
      <p:pic>
        <p:nvPicPr>
          <p:cNvPr id="5" name="Рисунок 4" descr="зображення_viber_2025-02-07_15-19-34-45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>
            <a:off x="1418359" y="815686"/>
            <a:ext cx="5392882" cy="8229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0264" y="319746"/>
            <a:ext cx="815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 smtClean="0">
                <a:latin typeface="Arial Black" pitchFamily="34" charset="0"/>
              </a:rPr>
              <a:t>Гра </a:t>
            </a:r>
            <a:r>
              <a:rPr lang="en-US" sz="6000" b="1" dirty="0" smtClean="0">
                <a:latin typeface="Arial Black" pitchFamily="34" charset="0"/>
              </a:rPr>
              <a:t>“</a:t>
            </a:r>
            <a:r>
              <a:rPr lang="uk-UA" sz="6000" b="1" dirty="0" smtClean="0">
                <a:latin typeface="Arial Black" pitchFamily="34" charset="0"/>
              </a:rPr>
              <a:t>ДОМІНО</a:t>
            </a:r>
            <a:r>
              <a:rPr lang="en-US" sz="6000" b="1" dirty="0" smtClean="0">
                <a:latin typeface="Arial Black" pitchFamily="34" charset="0"/>
              </a:rPr>
              <a:t>”</a:t>
            </a:r>
            <a:endParaRPr lang="en-US" sz="6000" b="1" dirty="0"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255C950B-0878-9758-DF1A-5CC7CD1BAF33}"/>
              </a:ext>
            </a:extLst>
          </p:cNvPr>
          <p:cNvGraphicFramePr/>
          <p:nvPr/>
        </p:nvGraphicFramePr>
        <p:xfrm>
          <a:off x="322613" y="839848"/>
          <a:ext cx="11253849" cy="6617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reeform 9">
            <a:extLst>
              <a:ext uri="{FF2B5EF4-FFF2-40B4-BE49-F238E27FC236}">
                <a16:creationId xmlns:a16="http://schemas.microsoft.com/office/drawing/2014/main" xmlns="" id="{1F95EFCF-B348-136F-B7DE-B3AA7B863425}"/>
              </a:ext>
            </a:extLst>
          </p:cNvPr>
          <p:cNvSpPr/>
          <p:nvPr/>
        </p:nvSpPr>
        <p:spPr>
          <a:xfrm flipH="1">
            <a:off x="10390908" y="297070"/>
            <a:ext cx="4748029" cy="8015421"/>
          </a:xfrm>
          <a:custGeom>
            <a:avLst/>
            <a:gdLst/>
            <a:ahLst/>
            <a:cxnLst/>
            <a:rect l="l" t="t" r="r" b="b"/>
            <a:pathLst>
              <a:path w="3804825" h="5933450">
                <a:moveTo>
                  <a:pt x="0" y="0"/>
                </a:moveTo>
                <a:lnTo>
                  <a:pt x="3804825" y="0"/>
                </a:lnTo>
                <a:lnTo>
                  <a:pt x="3804825" y="5933450"/>
                </a:lnTo>
                <a:lnTo>
                  <a:pt x="0" y="59334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xmlns="" val="19538007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D3E4F4F0-5183-509C-CC58-9A8FC40A0469}"/>
              </a:ext>
            </a:extLst>
          </p:cNvPr>
          <p:cNvGraphicFramePr/>
          <p:nvPr/>
        </p:nvGraphicFramePr>
        <p:xfrm>
          <a:off x="277090" y="1109683"/>
          <a:ext cx="11325101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reeform 9">
            <a:extLst>
              <a:ext uri="{FF2B5EF4-FFF2-40B4-BE49-F238E27FC236}">
                <a16:creationId xmlns:a16="http://schemas.microsoft.com/office/drawing/2014/main" xmlns="" id="{579F8944-AB1D-071D-E7DC-CB64874C84D1}"/>
              </a:ext>
            </a:extLst>
          </p:cNvPr>
          <p:cNvSpPr/>
          <p:nvPr/>
        </p:nvSpPr>
        <p:spPr>
          <a:xfrm flipH="1">
            <a:off x="10390908" y="297070"/>
            <a:ext cx="4748029" cy="8015421"/>
          </a:xfrm>
          <a:custGeom>
            <a:avLst/>
            <a:gdLst/>
            <a:ahLst/>
            <a:cxnLst/>
            <a:rect l="l" t="t" r="r" b="b"/>
            <a:pathLst>
              <a:path w="3804825" h="5933450">
                <a:moveTo>
                  <a:pt x="0" y="0"/>
                </a:moveTo>
                <a:lnTo>
                  <a:pt x="3804825" y="0"/>
                </a:lnTo>
                <a:lnTo>
                  <a:pt x="3804825" y="5933450"/>
                </a:lnTo>
                <a:lnTo>
                  <a:pt x="0" y="59334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xmlns="" val="28560478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81A9089-F075-CA16-26A1-B988EA141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xmlns="" id="{452B011B-144F-21B9-075F-7FEBADD04093}"/>
              </a:ext>
            </a:extLst>
          </p:cNvPr>
          <p:cNvGrpSpPr/>
          <p:nvPr/>
        </p:nvGrpSpPr>
        <p:grpSpPr>
          <a:xfrm>
            <a:off x="368136" y="816394"/>
            <a:ext cx="6171336" cy="1635213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xmlns="" id="{8D998CD7-3A06-258D-2BB1-6665B89B96EE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C3277C2-6797-6E92-9029-9E0A26FA986E}"/>
              </a:ext>
            </a:extLst>
          </p:cNvPr>
          <p:cNvSpPr/>
          <p:nvPr/>
        </p:nvSpPr>
        <p:spPr>
          <a:xfrm>
            <a:off x="1581323" y="1077562"/>
            <a:ext cx="4318811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Моя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освіта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xmlns="" id="{9EC26A8F-1C35-D4E9-120C-B15020830BF5}"/>
              </a:ext>
            </a:extLst>
          </p:cNvPr>
          <p:cNvSpPr/>
          <p:nvPr/>
        </p:nvSpPr>
        <p:spPr>
          <a:xfrm>
            <a:off x="368136" y="2909455"/>
            <a:ext cx="6740055" cy="5160375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pic>
        <p:nvPicPr>
          <p:cNvPr id="10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DFAE0F1D-37CF-A2B6-CD0D-EDBB95E70C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7493678" y="816394"/>
            <a:ext cx="6559047" cy="724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C84D33C-12D0-C477-B6D3-6B3CF9297D4B}"/>
              </a:ext>
            </a:extLst>
          </p:cNvPr>
          <p:cNvSpPr txBox="1"/>
          <p:nvPr/>
        </p:nvSpPr>
        <p:spPr>
          <a:xfrm>
            <a:off x="931755" y="3227484"/>
            <a:ext cx="56077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Закінчила в  </a:t>
            </a:r>
            <a:r>
              <a:rPr lang="uk-UA" sz="3200" dirty="0" smtClean="0"/>
              <a:t>2012 році Дрогобицький державний педагогічний університет </a:t>
            </a:r>
            <a:r>
              <a:rPr lang="uk-UA" sz="3200" dirty="0" err="1" smtClean="0"/>
              <a:t>ім.І.Франка</a:t>
            </a:r>
            <a:r>
              <a:rPr lang="uk-UA" sz="3200" dirty="0" smtClean="0"/>
              <a:t>. </a:t>
            </a:r>
            <a:endParaRPr lang="uk-UA" sz="3200" dirty="0"/>
          </a:p>
          <a:p>
            <a:pPr algn="ctr"/>
            <a:endParaRPr lang="uk-UA" sz="3200" dirty="0"/>
          </a:p>
          <a:p>
            <a:pPr algn="ctr"/>
            <a:r>
              <a:rPr lang="uk-UA" sz="3200" dirty="0"/>
              <a:t>Здобула кваліфікацію вчителя української мови та </a:t>
            </a:r>
            <a:r>
              <a:rPr lang="uk-UA" sz="3200" dirty="0" smtClean="0"/>
              <a:t>літератури,зарубіжної літератури та німецької мови</a:t>
            </a:r>
            <a:endParaRPr lang="en-US" sz="3200" dirty="0"/>
          </a:p>
        </p:txBody>
      </p:sp>
      <p:pic>
        <p:nvPicPr>
          <p:cNvPr id="12" name="Рисунок 11" descr="зображення_viber_2025-01-31_08-42-23-19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7007" y="1475510"/>
            <a:ext cx="5596647" cy="608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06673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вчителька молода гарна на червоному фоні мультяшний образ">
            <a:extLst>
              <a:ext uri="{FF2B5EF4-FFF2-40B4-BE49-F238E27FC236}">
                <a16:creationId xmlns:a16="http://schemas.microsoft.com/office/drawing/2014/main" xmlns="" id="{ACE58ED9-2680-8685-BACC-A9552B77E3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051" b="96191" l="9961" r="89844">
                        <a14:foregroundMark x1="61328" y1="6055" x2="73535" y2="5859"/>
                        <a14:foregroundMark x1="63281" y1="2148" x2="74902" y2="8398"/>
                        <a14:foregroundMark x1="74902" y1="8398" x2="75195" y2="8691"/>
                        <a14:foregroundMark x1="27539" y1="15723" x2="31934" y2="25488"/>
                        <a14:foregroundMark x1="54590" y1="92773" x2="64844" y2="92285"/>
                        <a14:foregroundMark x1="64844" y1="92285" x2="75391" y2="96191"/>
                        <a14:foregroundMark x1="28809" y1="33594" x2="32520" y2="33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00" r="53800" b="64216"/>
          <a:stretch/>
        </p:blipFill>
        <p:spPr bwMode="auto">
          <a:xfrm rot="11062418" flipH="1">
            <a:off x="-448232" y="1725747"/>
            <a:ext cx="9851868" cy="807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3B9D9A65-B7DF-0957-F281-55135573123B}"/>
              </a:ext>
            </a:extLst>
          </p:cNvPr>
          <p:cNvSpPr/>
          <p:nvPr/>
        </p:nvSpPr>
        <p:spPr>
          <a:xfrm>
            <a:off x="273277" y="151295"/>
            <a:ext cx="8478837" cy="199164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21ECA69-1ED9-56AF-2A48-A69921B8CE49}"/>
              </a:ext>
            </a:extLst>
          </p:cNvPr>
          <p:cNvSpPr txBox="1"/>
          <p:nvPr/>
        </p:nvSpPr>
        <p:spPr>
          <a:xfrm>
            <a:off x="505024" y="300731"/>
            <a:ext cx="8087096" cy="169277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uk-UA" sz="6000" b="1" kern="0" spc="-158" dirty="0"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Inter" pitchFamily="34" charset="-122"/>
                <a:cs typeface="Inter" pitchFamily="34" charset="-120"/>
              </a:rPr>
              <a:t>Використовую різні творчі вправи</a:t>
            </a:r>
            <a:endParaRPr lang="en-US" sz="6000" dirty="0">
              <a:solidFill>
                <a:schemeClr val="accent6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BE35CED-8459-28C6-54B0-88190320E7D8}"/>
              </a:ext>
            </a:extLst>
          </p:cNvPr>
          <p:cNvSpPr txBox="1"/>
          <p:nvPr/>
        </p:nvSpPr>
        <p:spPr>
          <a:xfrm>
            <a:off x="1000719" y="2710651"/>
            <a:ext cx="727536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Творчі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та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неординарні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завдання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сприяють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розвитку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креативності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в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учнів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стимулюючи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їх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мислити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поза рамками та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шукати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нестандартні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рішення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 algn="ctr"/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Це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формує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здатність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створювати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щось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нове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допомагаючи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їм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розвивати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уяву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та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знаходити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інноваційні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підходи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до будь-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яких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завдань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0" name="Рисунок 9" descr="зображення_viber_2025-01-30_13-07-45-37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069427" y="310317"/>
            <a:ext cx="6172200" cy="69497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8477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6605A894-0FB5-5C99-09EB-1146B4114F46}"/>
              </a:ext>
            </a:extLst>
          </p:cNvPr>
          <p:cNvSpPr/>
          <p:nvPr/>
        </p:nvSpPr>
        <p:spPr>
          <a:xfrm>
            <a:off x="446567" y="191387"/>
            <a:ext cx="9546204" cy="176500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8E645CC-4071-597F-75CE-19A8F9CA2258}"/>
              </a:ext>
            </a:extLst>
          </p:cNvPr>
          <p:cNvSpPr txBox="1">
            <a:spLocks/>
          </p:cNvSpPr>
          <p:nvPr/>
        </p:nvSpPr>
        <p:spPr>
          <a:xfrm>
            <a:off x="6982804" y="3803198"/>
            <a:ext cx="7611972" cy="1590676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uk-UA" i="1" dirty="0">
              <a:latin typeface="+mn-lt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E827F6A-145A-5C10-0FA7-EE136FC89599}"/>
              </a:ext>
            </a:extLst>
          </p:cNvPr>
          <p:cNvSpPr/>
          <p:nvPr/>
        </p:nvSpPr>
        <p:spPr>
          <a:xfrm>
            <a:off x="446568" y="701749"/>
            <a:ext cx="9546204" cy="1107996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/>
          <a:p>
            <a:pPr algn="ctr"/>
            <a:r>
              <a:rPr lang="en-US" sz="648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“</a:t>
            </a:r>
            <a:r>
              <a:rPr lang="uk-UA" sz="648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КОЛО ВЕНА</a:t>
            </a:r>
            <a:r>
              <a:rPr lang="en-US" sz="648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”</a:t>
            </a:r>
            <a:endParaRPr lang="ru-RU" sz="648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Рисунок 6" descr="зображення_viber_2025-02-04_14-03-52-4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49" y="2094613"/>
            <a:ext cx="10079665" cy="613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028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вчителька молода гарна на червоному фоні мультяшний образ">
            <a:extLst>
              <a:ext uri="{FF2B5EF4-FFF2-40B4-BE49-F238E27FC236}">
                <a16:creationId xmlns:a16="http://schemas.microsoft.com/office/drawing/2014/main" xmlns="" id="{91C72676-A4AC-9111-C905-94AF70AA0E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051" b="96191" l="9961" r="89844">
                        <a14:foregroundMark x1="61328" y1="6055" x2="73535" y2="5859"/>
                        <a14:foregroundMark x1="63281" y1="2148" x2="74902" y2="8398"/>
                        <a14:foregroundMark x1="74902" y1="8398" x2="75195" y2="8691"/>
                        <a14:foregroundMark x1="27539" y1="15723" x2="31934" y2="25488"/>
                        <a14:foregroundMark x1="54590" y1="92773" x2="64844" y2="92285"/>
                        <a14:foregroundMark x1="64844" y1="92285" x2="75391" y2="96191"/>
                        <a14:foregroundMark x1="28809" y1="33594" x2="32520" y2="33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00" r="53800" b="64216"/>
          <a:stretch/>
        </p:blipFill>
        <p:spPr bwMode="auto">
          <a:xfrm rot="10537582">
            <a:off x="3772004" y="1110068"/>
            <a:ext cx="7016047" cy="823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10108FF6-B4AA-8D9E-0DD2-CDF14FE721A3}"/>
              </a:ext>
            </a:extLst>
          </p:cNvPr>
          <p:cNvSpPr/>
          <p:nvPr/>
        </p:nvSpPr>
        <p:spPr>
          <a:xfrm>
            <a:off x="4002291" y="150429"/>
            <a:ext cx="10402640" cy="1186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29A6D59-F6D7-B229-C232-7D3B0BC2D572}"/>
              </a:ext>
            </a:extLst>
          </p:cNvPr>
          <p:cNvSpPr txBox="1"/>
          <p:nvPr/>
        </p:nvSpPr>
        <p:spPr>
          <a:xfrm>
            <a:off x="3906982" y="194527"/>
            <a:ext cx="111153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i="0" u="none" strike="noStrike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</a:rPr>
              <a:t>Складання</a:t>
            </a:r>
            <a:r>
              <a:rPr lang="ru-RU" sz="60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ru-RU" sz="6000" b="1" i="0" u="none" strike="noStrike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</a:rPr>
              <a:t>сенканів</a:t>
            </a:r>
            <a:endParaRPr lang="ru-RU" sz="6000" b="1" i="0" u="none" strike="noStrike" dirty="0">
              <a:solidFill>
                <a:schemeClr val="accent6">
                  <a:lumMod val="50000"/>
                </a:schemeClr>
              </a:solidFill>
              <a:effectLst/>
              <a:latin typeface="+mj-lt"/>
            </a:endParaRPr>
          </a:p>
          <a:p>
            <a:pPr algn="ctr"/>
            <a:endParaRPr lang="ru-RU" sz="6000" b="0" i="0" u="none" strike="noStrike" dirty="0">
              <a:solidFill>
                <a:schemeClr val="accent6">
                  <a:lumMod val="50000"/>
                </a:schemeClr>
              </a:solidFill>
              <a:effectLst/>
              <a:latin typeface="+mj-lt"/>
            </a:endParaRPr>
          </a:p>
        </p:txBody>
      </p:sp>
      <p:pic>
        <p:nvPicPr>
          <p:cNvPr id="3076" name="Picture 4" descr="Прийом «Сенкан»: творче переосмислення сухого навчального матеріалу">
            <a:extLst>
              <a:ext uri="{FF2B5EF4-FFF2-40B4-BE49-F238E27FC236}">
                <a16:creationId xmlns:a16="http://schemas.microsoft.com/office/drawing/2014/main" xmlns="" id="{8C7040D9-3F76-B980-8C3D-6DF027A9E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4634" y="1591294"/>
            <a:ext cx="5012634" cy="651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E28C5E0-09A8-F731-51D0-24BA345461D0}"/>
              </a:ext>
            </a:extLst>
          </p:cNvPr>
          <p:cNvSpPr txBox="1"/>
          <p:nvPr/>
        </p:nvSpPr>
        <p:spPr>
          <a:xfrm>
            <a:off x="4738256" y="2173582"/>
            <a:ext cx="472637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i="1" dirty="0" err="1">
                <a:latin typeface="+mj-lt"/>
              </a:rPr>
              <a:t>Навчаю</a:t>
            </a:r>
            <a:r>
              <a:rPr lang="ru-RU" sz="2200" i="1" dirty="0">
                <a:latin typeface="+mj-lt"/>
              </a:rPr>
              <a:t> </a:t>
            </a:r>
            <a:r>
              <a:rPr lang="ru-RU" sz="2200" i="1" dirty="0" err="1">
                <a:latin typeface="+mj-lt"/>
              </a:rPr>
              <a:t>учнів</a:t>
            </a:r>
            <a:r>
              <a:rPr lang="ru-RU" sz="2200" i="1" dirty="0">
                <a:latin typeface="+mj-lt"/>
              </a:rPr>
              <a:t> </a:t>
            </a:r>
            <a:r>
              <a:rPr lang="ru-RU" sz="2200" i="1" u="none" strike="noStrike" dirty="0" err="1">
                <a:effectLst/>
                <a:latin typeface="+mj-lt"/>
              </a:rPr>
              <a:t>складати</a:t>
            </a:r>
            <a:r>
              <a:rPr lang="ru-RU" sz="2200" i="1" u="none" strike="noStrike" dirty="0">
                <a:effectLst/>
                <a:latin typeface="+mj-lt"/>
              </a:rPr>
              <a:t> </a:t>
            </a:r>
            <a:r>
              <a:rPr lang="ru-RU" sz="2200" i="1" u="none" strike="noStrike" dirty="0" err="1">
                <a:effectLst/>
                <a:latin typeface="+mj-lt"/>
              </a:rPr>
              <a:t>п’ятирядковий</a:t>
            </a:r>
            <a:r>
              <a:rPr lang="ru-RU" sz="2200" i="1" u="none" strike="noStrike" dirty="0">
                <a:effectLst/>
                <a:latin typeface="+mj-lt"/>
              </a:rPr>
              <a:t> </a:t>
            </a:r>
            <a:r>
              <a:rPr lang="ru-RU" sz="2200" i="1" u="none" strike="noStrike" dirty="0" err="1">
                <a:effectLst/>
                <a:latin typeface="+mj-lt"/>
              </a:rPr>
              <a:t>неримований</a:t>
            </a:r>
            <a:r>
              <a:rPr lang="ru-RU" sz="2200" i="1" u="none" strike="noStrike" dirty="0">
                <a:effectLst/>
                <a:latin typeface="+mj-lt"/>
              </a:rPr>
              <a:t> </a:t>
            </a:r>
            <a:r>
              <a:rPr lang="ru-RU" sz="2200" i="1" u="none" strike="noStrike" dirty="0" err="1">
                <a:effectLst/>
                <a:latin typeface="+mj-lt"/>
              </a:rPr>
              <a:t>вірш</a:t>
            </a:r>
            <a:r>
              <a:rPr lang="ru-RU" sz="2200" i="1" u="none" strike="noStrike" dirty="0">
                <a:effectLst/>
                <a:latin typeface="+mj-lt"/>
              </a:rPr>
              <a:t>, у </a:t>
            </a:r>
            <a:r>
              <a:rPr lang="ru-RU" sz="2200" i="1" u="none" strike="noStrike" dirty="0" err="1">
                <a:effectLst/>
                <a:latin typeface="+mj-lt"/>
              </a:rPr>
              <a:t>якому</a:t>
            </a:r>
            <a:r>
              <a:rPr lang="ru-RU" sz="2200" i="1" u="none" strike="noStrike" dirty="0">
                <a:effectLst/>
                <a:latin typeface="+mj-lt"/>
              </a:rPr>
              <a:t>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200" b="1" i="1" u="none" strike="noStrike" dirty="0">
                <a:effectLst/>
                <a:latin typeface="+mj-lt"/>
              </a:rPr>
              <a:t>перший рядок </a:t>
            </a:r>
            <a:r>
              <a:rPr lang="ru-RU" sz="2200" i="1" u="none" strike="noStrike" dirty="0">
                <a:effectLst/>
                <a:latin typeface="+mj-lt"/>
              </a:rPr>
              <a:t>– </a:t>
            </a:r>
            <a:r>
              <a:rPr lang="ru-RU" sz="2200" i="1" u="none" strike="noStrike" dirty="0" err="1">
                <a:effectLst/>
                <a:latin typeface="+mj-lt"/>
              </a:rPr>
              <a:t>одне</a:t>
            </a:r>
            <a:r>
              <a:rPr lang="ru-RU" sz="2200" i="1" u="none" strike="noStrike" dirty="0">
                <a:effectLst/>
                <a:latin typeface="+mj-lt"/>
              </a:rPr>
              <a:t> слово, </a:t>
            </a:r>
            <a:r>
              <a:rPr lang="ru-RU" sz="2200" i="1" u="none" strike="noStrike" dirty="0" err="1">
                <a:effectLst/>
                <a:latin typeface="+mj-lt"/>
              </a:rPr>
              <a:t>рідше</a:t>
            </a:r>
            <a:r>
              <a:rPr lang="ru-RU" sz="2200" i="1" u="none" strike="noStrike" dirty="0">
                <a:effectLst/>
                <a:latin typeface="+mj-lt"/>
              </a:rPr>
              <a:t> два (</a:t>
            </a:r>
            <a:r>
              <a:rPr lang="ru-RU" sz="2200" i="1" u="none" strike="noStrike" dirty="0" err="1">
                <a:effectLst/>
                <a:latin typeface="+mj-lt"/>
              </a:rPr>
              <a:t>має</a:t>
            </a:r>
            <a:r>
              <a:rPr lang="ru-RU" sz="2200" i="1" u="none" strike="noStrike" dirty="0">
                <a:effectLst/>
                <a:latin typeface="+mj-lt"/>
              </a:rPr>
              <a:t> бути </a:t>
            </a:r>
            <a:r>
              <a:rPr lang="ru-RU" sz="2200" i="1" u="none" strike="noStrike" dirty="0" err="1">
                <a:effectLst/>
                <a:latin typeface="+mj-lt"/>
              </a:rPr>
              <a:t>іменник</a:t>
            </a:r>
            <a:r>
              <a:rPr lang="ru-RU" sz="2200" i="1" u="none" strike="noStrike" dirty="0">
                <a:effectLst/>
                <a:latin typeface="+mj-lt"/>
              </a:rPr>
              <a:t>);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200" b="1" i="1" u="none" strike="noStrike" dirty="0" err="1">
                <a:effectLst/>
                <a:latin typeface="+mj-lt"/>
              </a:rPr>
              <a:t>другий</a:t>
            </a:r>
            <a:r>
              <a:rPr lang="ru-RU" sz="2200" i="1" u="none" strike="noStrike" dirty="0">
                <a:effectLst/>
                <a:latin typeface="+mj-lt"/>
              </a:rPr>
              <a:t> – два слова з </a:t>
            </a:r>
            <a:r>
              <a:rPr lang="ru-RU" sz="2200" i="1" u="none" strike="noStrike" dirty="0" err="1">
                <a:effectLst/>
                <a:latin typeface="+mj-lt"/>
              </a:rPr>
              <a:t>описом</a:t>
            </a:r>
            <a:r>
              <a:rPr lang="ru-RU" sz="2200" i="1" u="none" strike="noStrike" dirty="0">
                <a:effectLst/>
                <a:latin typeface="+mj-lt"/>
              </a:rPr>
              <a:t> (</a:t>
            </a:r>
            <a:r>
              <a:rPr lang="ru-RU" sz="2200" i="1" u="none" strike="noStrike" dirty="0" err="1">
                <a:effectLst/>
                <a:latin typeface="+mj-lt"/>
              </a:rPr>
              <a:t>прикметники</a:t>
            </a:r>
            <a:r>
              <a:rPr lang="ru-RU" sz="2200" i="1" u="none" strike="noStrike" dirty="0">
                <a:effectLst/>
                <a:latin typeface="+mj-lt"/>
              </a:rPr>
              <a:t>);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200" b="1" i="1" u="none" strike="noStrike" dirty="0" err="1">
                <a:effectLst/>
                <a:latin typeface="+mj-lt"/>
              </a:rPr>
              <a:t>третій</a:t>
            </a:r>
            <a:r>
              <a:rPr lang="ru-RU" sz="2200" b="1" i="1" u="none" strike="noStrike" dirty="0">
                <a:effectLst/>
                <a:latin typeface="+mj-lt"/>
              </a:rPr>
              <a:t> </a:t>
            </a:r>
            <a:r>
              <a:rPr lang="ru-RU" sz="2200" i="1" u="none" strike="noStrike" dirty="0">
                <a:effectLst/>
                <a:latin typeface="+mj-lt"/>
              </a:rPr>
              <a:t>– три слова про </a:t>
            </a:r>
            <a:r>
              <a:rPr lang="ru-RU" sz="2200" i="1" u="none" strike="noStrike" dirty="0" err="1">
                <a:effectLst/>
                <a:latin typeface="+mj-lt"/>
              </a:rPr>
              <a:t>дію</a:t>
            </a:r>
            <a:r>
              <a:rPr lang="ru-RU" sz="2200" i="1" u="none" strike="noStrike" dirty="0">
                <a:effectLst/>
                <a:latin typeface="+mj-lt"/>
              </a:rPr>
              <a:t>, </a:t>
            </a:r>
            <a:r>
              <a:rPr lang="ru-RU" sz="2200" i="1" u="none" strike="noStrike" dirty="0" err="1">
                <a:effectLst/>
                <a:latin typeface="+mj-lt"/>
              </a:rPr>
              <a:t>пов’язану</a:t>
            </a:r>
            <a:r>
              <a:rPr lang="ru-RU" sz="2200" i="1" u="none" strike="noStrike" dirty="0">
                <a:effectLst/>
                <a:latin typeface="+mj-lt"/>
              </a:rPr>
              <a:t> з темою (</a:t>
            </a:r>
            <a:r>
              <a:rPr lang="ru-RU" sz="2200" i="1" u="none" strike="noStrike" dirty="0" err="1">
                <a:effectLst/>
                <a:latin typeface="+mj-lt"/>
              </a:rPr>
              <a:t>дієслова</a:t>
            </a:r>
            <a:r>
              <a:rPr lang="ru-RU" sz="2200" i="1" u="none" strike="noStrike" dirty="0">
                <a:effectLst/>
                <a:latin typeface="+mj-lt"/>
              </a:rPr>
              <a:t>);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200" b="1" i="1" u="none" strike="noStrike" dirty="0" err="1">
                <a:effectLst/>
                <a:latin typeface="+mj-lt"/>
              </a:rPr>
              <a:t>четвертий</a:t>
            </a:r>
            <a:r>
              <a:rPr lang="ru-RU" sz="2200" i="1" u="none" strike="noStrike" dirty="0">
                <a:effectLst/>
                <a:latin typeface="+mj-lt"/>
              </a:rPr>
              <a:t> – </a:t>
            </a:r>
            <a:r>
              <a:rPr lang="ru-RU" sz="2200" i="1" u="none" strike="noStrike" dirty="0" err="1">
                <a:effectLst/>
                <a:latin typeface="+mj-lt"/>
              </a:rPr>
              <a:t>чотири</a:t>
            </a:r>
            <a:r>
              <a:rPr lang="ru-RU" sz="2200" i="1" u="none" strike="noStrike" dirty="0">
                <a:effectLst/>
                <a:latin typeface="+mj-lt"/>
              </a:rPr>
              <a:t> слова без </a:t>
            </a:r>
            <a:r>
              <a:rPr lang="ru-RU" sz="2200" i="1" u="none" strike="noStrike" dirty="0" err="1">
                <a:effectLst/>
                <a:latin typeface="+mj-lt"/>
              </a:rPr>
              <a:t>службових</a:t>
            </a:r>
            <a:r>
              <a:rPr lang="ru-RU" sz="2200" i="1" u="none" strike="noStrike" dirty="0">
                <a:effectLst/>
                <a:latin typeface="+mj-lt"/>
              </a:rPr>
              <a:t> </a:t>
            </a:r>
            <a:r>
              <a:rPr lang="ru-RU" sz="2200" i="1" u="none" strike="noStrike" dirty="0" err="1">
                <a:effectLst/>
                <a:latin typeface="+mj-lt"/>
              </a:rPr>
              <a:t>частин</a:t>
            </a:r>
            <a:r>
              <a:rPr lang="ru-RU" sz="2200" i="1" u="none" strike="noStrike" dirty="0">
                <a:effectLst/>
                <a:latin typeface="+mj-lt"/>
              </a:rPr>
              <a:t> </a:t>
            </a:r>
            <a:r>
              <a:rPr lang="ru-RU" sz="2200" i="1" u="none" strike="noStrike" dirty="0" err="1">
                <a:effectLst/>
                <a:latin typeface="+mj-lt"/>
              </a:rPr>
              <a:t>мови</a:t>
            </a:r>
            <a:r>
              <a:rPr lang="ru-RU" sz="2200" i="1" u="none" strike="noStrike" dirty="0">
                <a:effectLst/>
                <a:latin typeface="+mj-lt"/>
              </a:rPr>
              <a:t> (фраза про тему, </a:t>
            </a:r>
            <a:r>
              <a:rPr lang="ru-RU" sz="2200" i="1" u="none" strike="noStrike" dirty="0" err="1">
                <a:effectLst/>
                <a:latin typeface="+mj-lt"/>
              </a:rPr>
              <a:t>що</a:t>
            </a:r>
            <a:r>
              <a:rPr lang="ru-RU" sz="2200" i="1" u="none" strike="noStrike" dirty="0">
                <a:effectLst/>
                <a:latin typeface="+mj-lt"/>
              </a:rPr>
              <a:t> </a:t>
            </a:r>
            <a:r>
              <a:rPr lang="ru-RU" sz="2200" i="1" u="none" strike="noStrike" dirty="0" err="1">
                <a:effectLst/>
                <a:latin typeface="+mj-lt"/>
              </a:rPr>
              <a:t>обговорюється</a:t>
            </a:r>
            <a:r>
              <a:rPr lang="ru-RU" sz="2200" i="1" u="none" strike="noStrike" dirty="0">
                <a:effectLst/>
                <a:latin typeface="+mj-lt"/>
              </a:rPr>
              <a:t>);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200" b="1" i="1" u="none" strike="noStrike" dirty="0" err="1">
                <a:effectLst/>
                <a:latin typeface="+mj-lt"/>
              </a:rPr>
              <a:t>п’ятий</a:t>
            </a:r>
            <a:r>
              <a:rPr lang="ru-RU" sz="2200" i="1" u="none" strike="noStrike" dirty="0">
                <a:effectLst/>
                <a:latin typeface="+mj-lt"/>
              </a:rPr>
              <a:t> – </a:t>
            </a:r>
            <a:r>
              <a:rPr lang="ru-RU" sz="2200" i="1" u="none" strike="noStrike" dirty="0" err="1">
                <a:effectLst/>
                <a:latin typeface="+mj-lt"/>
              </a:rPr>
              <a:t>синонім</a:t>
            </a:r>
            <a:r>
              <a:rPr lang="ru-RU" sz="2200" i="1" u="none" strike="noStrike" dirty="0">
                <a:effectLst/>
                <a:latin typeface="+mj-lt"/>
              </a:rPr>
              <a:t> до теми з </a:t>
            </a:r>
            <a:r>
              <a:rPr lang="ru-RU" sz="2200" i="1" u="none" strike="noStrike" dirty="0" err="1">
                <a:effectLst/>
                <a:latin typeface="+mj-lt"/>
              </a:rPr>
              <a:t>першого</a:t>
            </a:r>
            <a:r>
              <a:rPr lang="ru-RU" sz="2200" i="1" u="none" strike="noStrike" dirty="0">
                <a:effectLst/>
                <a:latin typeface="+mj-lt"/>
              </a:rPr>
              <a:t> рядка.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3F0E40C-C92C-8B1A-7BDE-DE549F3B7C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3125" b="99023" l="98" r="89844">
                        <a14:foregroundMark x1="33496" y1="8203" x2="20703" y2="3320"/>
                        <a14:foregroundMark x1="20703" y1="3320" x2="9668" y2="42480"/>
                        <a14:foregroundMark x1="9668" y1="42480" x2="12598" y2="59863"/>
                        <a14:foregroundMark x1="12598" y1="59863" x2="4492" y2="96582"/>
                        <a14:foregroundMark x1="4492" y1="96582" x2="41602" y2="95996"/>
                        <a14:foregroundMark x1="41602" y1="95996" x2="42383" y2="92676"/>
                        <a14:foregroundMark x1="33984" y1="3418" x2="24219" y2="3125"/>
                        <a14:foregroundMark x1="28711" y1="13965" x2="24219" y2="36133"/>
                        <a14:foregroundMark x1="24219" y1="36133" x2="24219" y2="36133"/>
                        <a14:foregroundMark x1="6543" y1="40430" x2="195" y2="69531"/>
                        <a14:foregroundMark x1="195" y1="69531" x2="293" y2="91895"/>
                        <a14:foregroundMark x1="45898" y1="96289" x2="15332" y2="99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1" y="0"/>
            <a:ext cx="82296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5000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018179C7-0EF8-DA37-4FC3-F7CB7374BE4A}"/>
              </a:ext>
            </a:extLst>
          </p:cNvPr>
          <p:cNvSpPr/>
          <p:nvPr/>
        </p:nvSpPr>
        <p:spPr>
          <a:xfrm>
            <a:off x="1468952" y="161870"/>
            <a:ext cx="10402640" cy="1186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xmlns="" id="{F0C1C72D-C904-1A1A-EF05-78E796936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496" y="21561"/>
            <a:ext cx="9875520" cy="87058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uk-UA" altLang="en-US" sz="4800" b="1" i="1" dirty="0" err="1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Сенкан</a:t>
            </a:r>
            <a:r>
              <a:rPr lang="uk-UA" altLang="en-US" sz="4800" b="1" i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на тему «Хто такий </a:t>
            </a:r>
            <a:r>
              <a:rPr lang="uk-UA" altLang="en-US" sz="4800" b="1" i="1" dirty="0" err="1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Т.Г.Шевченко</a:t>
            </a:r>
            <a:r>
              <a:rPr lang="uk-UA" altLang="en-US" sz="4800" b="1" i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?»</a:t>
            </a:r>
            <a:endParaRPr lang="ru-RU" altLang="en-US" sz="4800" b="1" i="1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0243" name="AutoShape 4">
            <a:extLst>
              <a:ext uri="{FF2B5EF4-FFF2-40B4-BE49-F238E27FC236}">
                <a16:creationId xmlns:a16="http://schemas.microsoft.com/office/drawing/2014/main" xmlns="" id="{94BE1EE8-5B12-DDAD-C0E1-04C3AFDCD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2822" y="6880860"/>
            <a:ext cx="7861936" cy="1122046"/>
          </a:xfrm>
          <a:prstGeom prst="flowChartManualOperation">
            <a:avLst/>
          </a:prstGeom>
          <a:solidFill>
            <a:srgbClr val="CCFFCC"/>
          </a:solidFill>
          <a:ln w="31750">
            <a:solidFill>
              <a:srgbClr val="3399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endParaRPr lang="ru-RU" altLang="en-US" sz="2160" i="1" dirty="0">
              <a:latin typeface="Georgia" panose="02040502050405020303" pitchFamily="18" charset="0"/>
            </a:endParaRPr>
          </a:p>
        </p:txBody>
      </p:sp>
      <p:sp>
        <p:nvSpPr>
          <p:cNvPr id="10244" name="Rectangle 5">
            <a:extLst>
              <a:ext uri="{FF2B5EF4-FFF2-40B4-BE49-F238E27FC236}">
                <a16:creationId xmlns:a16="http://schemas.microsoft.com/office/drawing/2014/main" xmlns="" id="{AE291742-3118-6643-F31A-574EAA5B4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607" y="1695452"/>
            <a:ext cx="1642110" cy="950596"/>
          </a:xfrm>
          <a:prstGeom prst="rect">
            <a:avLst/>
          </a:prstGeom>
          <a:solidFill>
            <a:schemeClr val="bg1"/>
          </a:solidFill>
          <a:ln w="31750">
            <a:solidFill>
              <a:srgbClr val="CC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uk-UA" altLang="en-US" sz="2400" b="1">
                <a:latin typeface="Arial" panose="020B0604020202020204" pitchFamily="34" charset="0"/>
              </a:rPr>
              <a:t>Шевченко</a:t>
            </a:r>
            <a:endParaRPr lang="ru-RU" altLang="en-US" sz="2400" b="1">
              <a:latin typeface="Arial" panose="020B0604020202020204" pitchFamily="34" charset="0"/>
            </a:endParaRPr>
          </a:p>
        </p:txBody>
      </p:sp>
      <p:sp>
        <p:nvSpPr>
          <p:cNvPr id="10245" name="Rectangle 11">
            <a:extLst>
              <a:ext uri="{FF2B5EF4-FFF2-40B4-BE49-F238E27FC236}">
                <a16:creationId xmlns:a16="http://schemas.microsoft.com/office/drawing/2014/main" xmlns="" id="{9AF59879-7710-EEC2-C299-049A36AFB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852" y="2731772"/>
            <a:ext cx="1901190" cy="950596"/>
          </a:xfrm>
          <a:prstGeom prst="rect">
            <a:avLst/>
          </a:prstGeom>
          <a:solidFill>
            <a:schemeClr val="bg1"/>
          </a:solidFill>
          <a:ln w="31750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uk-UA" altLang="en-US" sz="2160" b="1">
                <a:latin typeface="Arial" panose="020B0604020202020204" pitchFamily="34" charset="0"/>
              </a:rPr>
              <a:t>геніальний</a:t>
            </a:r>
            <a:endParaRPr lang="ru-RU" altLang="en-US" sz="2160" b="1">
              <a:latin typeface="Arial" panose="020B0604020202020204" pitchFamily="34" charset="0"/>
            </a:endParaRPr>
          </a:p>
        </p:txBody>
      </p:sp>
      <p:sp>
        <p:nvSpPr>
          <p:cNvPr id="10246" name="Rectangle 12">
            <a:extLst>
              <a:ext uri="{FF2B5EF4-FFF2-40B4-BE49-F238E27FC236}">
                <a16:creationId xmlns:a16="http://schemas.microsoft.com/office/drawing/2014/main" xmlns="" id="{58DE926F-929B-65A6-9F59-F5AA6E119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8556" y="2731772"/>
            <a:ext cx="1813560" cy="950596"/>
          </a:xfrm>
          <a:prstGeom prst="rect">
            <a:avLst/>
          </a:prstGeom>
          <a:solidFill>
            <a:schemeClr val="bg1"/>
          </a:solidFill>
          <a:ln w="31750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uk-UA" altLang="en-US" sz="2160" b="1">
                <a:latin typeface="Arial" panose="020B0604020202020204" pitchFamily="34" charset="0"/>
              </a:rPr>
              <a:t>український</a:t>
            </a:r>
            <a:endParaRPr lang="ru-RU" altLang="en-US" sz="2160" b="1">
              <a:latin typeface="Arial" panose="020B0604020202020204" pitchFamily="34" charset="0"/>
            </a:endParaRPr>
          </a:p>
        </p:txBody>
      </p:sp>
      <p:sp>
        <p:nvSpPr>
          <p:cNvPr id="10247" name="Rectangle 13">
            <a:extLst>
              <a:ext uri="{FF2B5EF4-FFF2-40B4-BE49-F238E27FC236}">
                <a16:creationId xmlns:a16="http://schemas.microsoft.com/office/drawing/2014/main" xmlns="" id="{1634FEAF-C236-2CE7-A6B6-FBDCEA0B6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337" y="3769996"/>
            <a:ext cx="1642110" cy="950594"/>
          </a:xfrm>
          <a:prstGeom prst="rect">
            <a:avLst/>
          </a:prstGeom>
          <a:solidFill>
            <a:schemeClr val="bg1"/>
          </a:solidFill>
          <a:ln w="31750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uk-UA" altLang="en-US" sz="2160" b="1">
                <a:latin typeface="Arial" panose="020B0604020202020204" pitchFamily="34" charset="0"/>
              </a:rPr>
              <a:t>писав</a:t>
            </a:r>
            <a:endParaRPr lang="ru-RU" altLang="en-US" sz="2160" b="1">
              <a:latin typeface="Arial" panose="020B0604020202020204" pitchFamily="34" charset="0"/>
            </a:endParaRPr>
          </a:p>
        </p:txBody>
      </p:sp>
      <p:sp>
        <p:nvSpPr>
          <p:cNvPr id="10248" name="Rectangle 14">
            <a:extLst>
              <a:ext uri="{FF2B5EF4-FFF2-40B4-BE49-F238E27FC236}">
                <a16:creationId xmlns:a16="http://schemas.microsoft.com/office/drawing/2014/main" xmlns="" id="{D1F993EA-7F64-10B8-E4EB-79D5905A3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607" y="3769996"/>
            <a:ext cx="1642110" cy="950594"/>
          </a:xfrm>
          <a:prstGeom prst="rect">
            <a:avLst/>
          </a:prstGeom>
          <a:solidFill>
            <a:schemeClr val="bg1"/>
          </a:solidFill>
          <a:ln w="31750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uk-UA" altLang="en-US" sz="2160" b="1">
                <a:latin typeface="Arial" panose="020B0604020202020204" pitchFamily="34" charset="0"/>
              </a:rPr>
              <a:t>малював</a:t>
            </a:r>
            <a:endParaRPr lang="ru-RU" altLang="en-US" sz="2160" b="1">
              <a:latin typeface="Arial" panose="020B0604020202020204" pitchFamily="34" charset="0"/>
            </a:endParaRPr>
          </a:p>
        </p:txBody>
      </p:sp>
      <p:sp>
        <p:nvSpPr>
          <p:cNvPr id="10249" name="Rectangle 15">
            <a:extLst>
              <a:ext uri="{FF2B5EF4-FFF2-40B4-BE49-F238E27FC236}">
                <a16:creationId xmlns:a16="http://schemas.microsoft.com/office/drawing/2014/main" xmlns="" id="{12E3D00E-5845-6F51-0501-BBB24BCD5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4877" y="3769996"/>
            <a:ext cx="1642110" cy="950594"/>
          </a:xfrm>
          <a:prstGeom prst="rect">
            <a:avLst/>
          </a:prstGeom>
          <a:solidFill>
            <a:schemeClr val="bg1"/>
          </a:solidFill>
          <a:ln w="31750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uk-UA" altLang="en-US" sz="2160" b="1">
                <a:latin typeface="Arial" panose="020B0604020202020204" pitchFamily="34" charset="0"/>
              </a:rPr>
              <a:t>створив</a:t>
            </a:r>
            <a:endParaRPr lang="ru-RU" altLang="en-US" sz="2160" b="1">
              <a:latin typeface="Arial" panose="020B0604020202020204" pitchFamily="34" charset="0"/>
            </a:endParaRPr>
          </a:p>
        </p:txBody>
      </p:sp>
      <p:sp>
        <p:nvSpPr>
          <p:cNvPr id="10250" name="Rectangle 16">
            <a:extLst>
              <a:ext uri="{FF2B5EF4-FFF2-40B4-BE49-F238E27FC236}">
                <a16:creationId xmlns:a16="http://schemas.microsoft.com/office/drawing/2014/main" xmlns="" id="{927E4963-41CF-07A6-117A-165517505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9467" y="4806316"/>
            <a:ext cx="1642110" cy="950594"/>
          </a:xfrm>
          <a:prstGeom prst="rect">
            <a:avLst/>
          </a:prstGeom>
          <a:solidFill>
            <a:schemeClr val="bg1"/>
          </a:solidFill>
          <a:ln w="317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uk-UA" altLang="en-US" sz="2160" b="1">
                <a:latin typeface="Arial" panose="020B0604020202020204" pitchFamily="34" charset="0"/>
              </a:rPr>
              <a:t>визнаний</a:t>
            </a:r>
            <a:endParaRPr lang="ru-RU" altLang="en-US" sz="2160" b="1">
              <a:latin typeface="Arial" panose="020B0604020202020204" pitchFamily="34" charset="0"/>
            </a:endParaRPr>
          </a:p>
        </p:txBody>
      </p:sp>
      <p:sp>
        <p:nvSpPr>
          <p:cNvPr id="10251" name="Rectangle 18">
            <a:extLst>
              <a:ext uri="{FF2B5EF4-FFF2-40B4-BE49-F238E27FC236}">
                <a16:creationId xmlns:a16="http://schemas.microsoft.com/office/drawing/2014/main" xmlns="" id="{A39CF701-9F4C-E8BF-AED9-42CC6E0DF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8287" y="4806316"/>
            <a:ext cx="1642110" cy="950594"/>
          </a:xfrm>
          <a:prstGeom prst="rect">
            <a:avLst/>
          </a:prstGeom>
          <a:solidFill>
            <a:schemeClr val="bg1"/>
          </a:solidFill>
          <a:ln w="317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uk-UA" altLang="en-US" sz="2160" b="1">
                <a:latin typeface="Arial" panose="020B0604020202020204" pitchFamily="34" charset="0"/>
              </a:rPr>
              <a:t>майстер</a:t>
            </a:r>
            <a:endParaRPr lang="ru-RU" altLang="en-US" sz="2160" b="1">
              <a:latin typeface="Arial" panose="020B0604020202020204" pitchFamily="34" charset="0"/>
            </a:endParaRPr>
          </a:p>
        </p:txBody>
      </p:sp>
      <p:sp>
        <p:nvSpPr>
          <p:cNvPr id="10252" name="Rectangle 19">
            <a:extLst>
              <a:ext uri="{FF2B5EF4-FFF2-40B4-BE49-F238E27FC236}">
                <a16:creationId xmlns:a16="http://schemas.microsoft.com/office/drawing/2014/main" xmlns="" id="{73E92D9B-9154-F140-242E-DD930AB0D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0927" y="4806316"/>
            <a:ext cx="1642110" cy="950594"/>
          </a:xfrm>
          <a:prstGeom prst="rect">
            <a:avLst/>
          </a:prstGeom>
          <a:solidFill>
            <a:schemeClr val="bg1"/>
          </a:solidFill>
          <a:ln w="317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uk-UA" altLang="en-US" sz="2160" b="1">
                <a:latin typeface="Arial" panose="020B0604020202020204" pitchFamily="34" charset="0"/>
              </a:rPr>
              <a:t>поетичного</a:t>
            </a:r>
            <a:endParaRPr lang="ru-RU" altLang="en-US" sz="2160" b="1">
              <a:latin typeface="Arial" panose="020B0604020202020204" pitchFamily="34" charset="0"/>
            </a:endParaRPr>
          </a:p>
        </p:txBody>
      </p:sp>
      <p:sp>
        <p:nvSpPr>
          <p:cNvPr id="10253" name="Rectangle 20">
            <a:extLst>
              <a:ext uri="{FF2B5EF4-FFF2-40B4-BE49-F238E27FC236}">
                <a16:creationId xmlns:a16="http://schemas.microsoft.com/office/drawing/2014/main" xmlns="" id="{69807C9E-272F-36B1-C45C-AAFEF32CE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9747" y="4806316"/>
            <a:ext cx="1642110" cy="950594"/>
          </a:xfrm>
          <a:prstGeom prst="rect">
            <a:avLst/>
          </a:prstGeom>
          <a:solidFill>
            <a:schemeClr val="bg1"/>
          </a:solidFill>
          <a:ln w="317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uk-UA" altLang="en-US" sz="2160" b="1">
                <a:latin typeface="Arial" panose="020B0604020202020204" pitchFamily="34" charset="0"/>
              </a:rPr>
              <a:t>слова</a:t>
            </a:r>
            <a:endParaRPr lang="ru-RU" altLang="en-US" sz="2160" b="1">
              <a:latin typeface="Arial" panose="020B0604020202020204" pitchFamily="34" charset="0"/>
            </a:endParaRPr>
          </a:p>
        </p:txBody>
      </p:sp>
      <p:sp>
        <p:nvSpPr>
          <p:cNvPr id="10254" name="Rectangle 21">
            <a:extLst>
              <a:ext uri="{FF2B5EF4-FFF2-40B4-BE49-F238E27FC236}">
                <a16:creationId xmlns:a16="http://schemas.microsoft.com/office/drawing/2014/main" xmlns="" id="{C67F2F84-FD1E-C85E-E81B-FDA623A27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0332" y="5842636"/>
            <a:ext cx="1642110" cy="950594"/>
          </a:xfrm>
          <a:prstGeom prst="rect">
            <a:avLst/>
          </a:prstGeom>
          <a:solidFill>
            <a:schemeClr val="bg1"/>
          </a:solidFill>
          <a:ln w="3175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uk-UA" altLang="en-US" sz="2160" b="1">
                <a:latin typeface="Arial" panose="020B0604020202020204" pitchFamily="34" charset="0"/>
              </a:rPr>
              <a:t>поет</a:t>
            </a:r>
            <a:endParaRPr lang="ru-RU" altLang="en-US" sz="2160" b="1">
              <a:latin typeface="Arial" panose="020B0604020202020204" pitchFamily="34" charset="0"/>
            </a:endParaRPr>
          </a:p>
        </p:txBody>
      </p:sp>
      <p:sp>
        <p:nvSpPr>
          <p:cNvPr id="10255" name="Line 23">
            <a:extLst>
              <a:ext uri="{FF2B5EF4-FFF2-40B4-BE49-F238E27FC236}">
                <a16:creationId xmlns:a16="http://schemas.microsoft.com/office/drawing/2014/main" xmlns="" id="{D2AD162A-051F-7FE3-B3CC-BD9C507444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90936" y="6534152"/>
            <a:ext cx="518160" cy="432436"/>
          </a:xfrm>
          <a:prstGeom prst="line">
            <a:avLst/>
          </a:prstGeom>
          <a:noFill/>
          <a:ln w="317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160"/>
          </a:p>
        </p:txBody>
      </p:sp>
      <p:sp>
        <p:nvSpPr>
          <p:cNvPr id="10256" name="Line 24">
            <a:extLst>
              <a:ext uri="{FF2B5EF4-FFF2-40B4-BE49-F238E27FC236}">
                <a16:creationId xmlns:a16="http://schemas.microsoft.com/office/drawing/2014/main" xmlns="" id="{75AD4485-2270-7B24-4269-8D47FAD2A8CE}"/>
              </a:ext>
            </a:extLst>
          </p:cNvPr>
          <p:cNvSpPr>
            <a:spLocks noChangeShapeType="1"/>
          </p:cNvSpPr>
          <p:nvPr/>
        </p:nvSpPr>
        <p:spPr bwMode="auto">
          <a:xfrm>
            <a:off x="9648828" y="6534150"/>
            <a:ext cx="2158364" cy="0"/>
          </a:xfrm>
          <a:prstGeom prst="line">
            <a:avLst/>
          </a:prstGeom>
          <a:noFill/>
          <a:ln w="317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160"/>
          </a:p>
        </p:txBody>
      </p:sp>
      <p:sp>
        <p:nvSpPr>
          <p:cNvPr id="10257" name="Line 25">
            <a:extLst>
              <a:ext uri="{FF2B5EF4-FFF2-40B4-BE49-F238E27FC236}">
                <a16:creationId xmlns:a16="http://schemas.microsoft.com/office/drawing/2014/main" xmlns="" id="{29AB69D1-CCD6-D7CD-C9DC-895A8891C0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16392" y="6534152"/>
            <a:ext cx="432436" cy="346710"/>
          </a:xfrm>
          <a:prstGeom prst="line">
            <a:avLst/>
          </a:prstGeom>
          <a:noFill/>
          <a:ln w="317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160"/>
          </a:p>
        </p:txBody>
      </p:sp>
      <p:sp>
        <p:nvSpPr>
          <p:cNvPr id="10258" name="Line 27">
            <a:extLst>
              <a:ext uri="{FF2B5EF4-FFF2-40B4-BE49-F238E27FC236}">
                <a16:creationId xmlns:a16="http://schemas.microsoft.com/office/drawing/2014/main" xmlns="" id="{ED4DB991-C3BE-A9B3-7578-2247A0BA965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080386" y="6534152"/>
            <a:ext cx="432434" cy="346710"/>
          </a:xfrm>
          <a:prstGeom prst="line">
            <a:avLst/>
          </a:prstGeom>
          <a:noFill/>
          <a:ln w="31750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160"/>
          </a:p>
        </p:txBody>
      </p:sp>
      <p:sp>
        <p:nvSpPr>
          <p:cNvPr id="10259" name="Line 28">
            <a:extLst>
              <a:ext uri="{FF2B5EF4-FFF2-40B4-BE49-F238E27FC236}">
                <a16:creationId xmlns:a16="http://schemas.microsoft.com/office/drawing/2014/main" xmlns="" id="{ADC278B0-D1FC-F329-92F6-B6B7752457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80387" y="6534150"/>
            <a:ext cx="2160270" cy="0"/>
          </a:xfrm>
          <a:prstGeom prst="line">
            <a:avLst/>
          </a:prstGeom>
          <a:noFill/>
          <a:ln w="317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160"/>
          </a:p>
        </p:txBody>
      </p:sp>
      <p:sp>
        <p:nvSpPr>
          <p:cNvPr id="10260" name="Line 30">
            <a:extLst>
              <a:ext uri="{FF2B5EF4-FFF2-40B4-BE49-F238E27FC236}">
                <a16:creationId xmlns:a16="http://schemas.microsoft.com/office/drawing/2014/main" xmlns="" id="{F4F6FC0E-8797-1120-14D6-C0B3357CBDF4}"/>
              </a:ext>
            </a:extLst>
          </p:cNvPr>
          <p:cNvSpPr>
            <a:spLocks noChangeShapeType="1"/>
          </p:cNvSpPr>
          <p:nvPr/>
        </p:nvSpPr>
        <p:spPr bwMode="auto">
          <a:xfrm>
            <a:off x="5240657" y="6534152"/>
            <a:ext cx="346710" cy="346710"/>
          </a:xfrm>
          <a:prstGeom prst="line">
            <a:avLst/>
          </a:prstGeom>
          <a:noFill/>
          <a:ln w="317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160"/>
          </a:p>
        </p:txBody>
      </p:sp>
      <p:pic>
        <p:nvPicPr>
          <p:cNvPr id="11266" name="Picture 2" descr="Життя та творчість Тараса Шевченка">
            <a:extLst>
              <a:ext uri="{FF2B5EF4-FFF2-40B4-BE49-F238E27FC236}">
                <a16:creationId xmlns:a16="http://schemas.microsoft.com/office/drawing/2014/main" xmlns="" id="{359F9BDF-49A8-EB19-C374-47A96BEC6C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331"/>
          <a:stretch/>
        </p:blipFill>
        <p:spPr bwMode="auto">
          <a:xfrm>
            <a:off x="205740" y="1479219"/>
            <a:ext cx="4387219" cy="199200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89238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E84214F-7FE4-FDD4-3A09-19FD0DBC7C4E}"/>
              </a:ext>
            </a:extLst>
          </p:cNvPr>
          <p:cNvSpPr/>
          <p:nvPr/>
        </p:nvSpPr>
        <p:spPr>
          <a:xfrm>
            <a:off x="-1136602" y="145142"/>
            <a:ext cx="12848644" cy="1883593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760" b="1" dirty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ПРОЄКТНА ТЕХНОЛОГІЯ</a:t>
            </a:r>
          </a:p>
          <a:p>
            <a:pPr algn="ctr"/>
            <a:r>
              <a:rPr lang="ru-RU" sz="5760" b="1" dirty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 УРОКАХ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5014D33-682E-B13A-3D3B-F54B5166E946}"/>
              </a:ext>
            </a:extLst>
          </p:cNvPr>
          <p:cNvSpPr txBox="1"/>
          <p:nvPr/>
        </p:nvSpPr>
        <p:spPr>
          <a:xfrm>
            <a:off x="392339" y="2245625"/>
            <a:ext cx="7326900" cy="541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80" b="1" i="1" dirty="0" err="1">
                <a:solidFill>
                  <a:srgbClr val="0D0D0D"/>
                </a:solidFill>
              </a:rPr>
              <a:t>Використання</a:t>
            </a:r>
            <a:r>
              <a:rPr lang="ru-RU" sz="2880" b="1" i="1" dirty="0">
                <a:solidFill>
                  <a:srgbClr val="0D0D0D"/>
                </a:solidFill>
              </a:rPr>
              <a:t> методу </a:t>
            </a:r>
            <a:r>
              <a:rPr lang="ru-RU" sz="2880" b="1" i="1" dirty="0" err="1">
                <a:solidFill>
                  <a:srgbClr val="0D0D0D"/>
                </a:solidFill>
              </a:rPr>
              <a:t>проєктів</a:t>
            </a:r>
            <a:r>
              <a:rPr lang="ru-RU" sz="2880" b="1" i="1" dirty="0">
                <a:solidFill>
                  <a:srgbClr val="0D0D0D"/>
                </a:solidFill>
              </a:rPr>
              <a:t> для </a:t>
            </a:r>
            <a:r>
              <a:rPr lang="ru-RU" sz="2880" b="1" i="1" dirty="0" err="1">
                <a:solidFill>
                  <a:srgbClr val="0D0D0D"/>
                </a:solidFill>
              </a:rPr>
              <a:t>вивчення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української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мови</a:t>
            </a:r>
            <a:r>
              <a:rPr lang="ru-RU" sz="2880" b="1" i="1" dirty="0">
                <a:solidFill>
                  <a:srgbClr val="0D0D0D"/>
                </a:solidFill>
              </a:rPr>
              <a:t> та </a:t>
            </a:r>
            <a:r>
              <a:rPr lang="ru-RU" sz="2880" b="1" i="1" dirty="0" err="1">
                <a:solidFill>
                  <a:srgbClr val="0D0D0D"/>
                </a:solidFill>
              </a:rPr>
              <a:t>літератури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може</a:t>
            </a:r>
            <a:r>
              <a:rPr lang="ru-RU" sz="2880" b="1" i="1" dirty="0">
                <a:solidFill>
                  <a:srgbClr val="0D0D0D"/>
                </a:solidFill>
              </a:rPr>
              <a:t> бути </a:t>
            </a:r>
            <a:r>
              <a:rPr lang="ru-RU" sz="2880" b="1" i="1" dirty="0" err="1">
                <a:solidFill>
                  <a:srgbClr val="0D0D0D"/>
                </a:solidFill>
              </a:rPr>
              <a:t>ефективним</a:t>
            </a:r>
            <a:r>
              <a:rPr lang="ru-RU" sz="2880" b="1" i="1" dirty="0">
                <a:solidFill>
                  <a:srgbClr val="0D0D0D"/>
                </a:solidFill>
              </a:rPr>
              <a:t> і </a:t>
            </a:r>
            <a:r>
              <a:rPr lang="ru-RU" sz="2880" b="1" i="1" dirty="0" err="1">
                <a:solidFill>
                  <a:srgbClr val="0D0D0D"/>
                </a:solidFill>
              </a:rPr>
              <a:t>стимулюючим</a:t>
            </a:r>
            <a:r>
              <a:rPr lang="ru-RU" sz="2880" b="1" i="1" dirty="0">
                <a:solidFill>
                  <a:srgbClr val="0D0D0D"/>
                </a:solidFill>
              </a:rPr>
              <a:t>, а також </a:t>
            </a:r>
            <a:r>
              <a:rPr lang="ru-RU" sz="2880" b="1" i="1" dirty="0" err="1">
                <a:solidFill>
                  <a:srgbClr val="0D0D0D"/>
                </a:solidFill>
              </a:rPr>
              <a:t>пов'язаним</a:t>
            </a:r>
            <a:r>
              <a:rPr lang="ru-RU" sz="2880" b="1" i="1" dirty="0">
                <a:solidFill>
                  <a:srgbClr val="0D0D0D"/>
                </a:solidFill>
              </a:rPr>
              <a:t> з </a:t>
            </a:r>
            <a:r>
              <a:rPr lang="en-US" sz="2880" b="1" i="1" dirty="0">
                <a:solidFill>
                  <a:srgbClr val="0D0D0D"/>
                </a:solidFill>
              </a:rPr>
              <a:t>STEM-</a:t>
            </a:r>
            <a:r>
              <a:rPr lang="ru-RU" sz="2880" b="1" i="1" dirty="0" err="1">
                <a:solidFill>
                  <a:srgbClr val="0D0D0D"/>
                </a:solidFill>
              </a:rPr>
              <a:t>освітою</a:t>
            </a:r>
            <a:r>
              <a:rPr lang="ru-RU" sz="2880" b="1" i="1" dirty="0">
                <a:solidFill>
                  <a:srgbClr val="0D0D0D"/>
                </a:solidFill>
              </a:rPr>
              <a:t>. </a:t>
            </a:r>
            <a:r>
              <a:rPr lang="ru-RU" sz="2880" b="1" i="1" dirty="0" err="1">
                <a:solidFill>
                  <a:srgbClr val="0D0D0D"/>
                </a:solidFill>
              </a:rPr>
              <a:t>Цей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підхід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включає</a:t>
            </a:r>
            <a:r>
              <a:rPr lang="ru-RU" sz="2880" b="1" i="1" dirty="0">
                <a:solidFill>
                  <a:srgbClr val="0D0D0D"/>
                </a:solidFill>
              </a:rPr>
              <a:t> в себе </a:t>
            </a:r>
            <a:r>
              <a:rPr lang="ru-RU" sz="2880" b="1" i="1" dirty="0" err="1">
                <a:solidFill>
                  <a:srgbClr val="0D0D0D"/>
                </a:solidFill>
              </a:rPr>
              <a:t>розв'язання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реальних</a:t>
            </a:r>
            <a:r>
              <a:rPr lang="ru-RU" sz="2880" b="1" i="1" dirty="0">
                <a:solidFill>
                  <a:srgbClr val="0D0D0D"/>
                </a:solidFill>
              </a:rPr>
              <a:t> проблем </a:t>
            </a:r>
            <a:r>
              <a:rPr lang="ru-RU" sz="2880" b="1" i="1" dirty="0" err="1">
                <a:solidFill>
                  <a:srgbClr val="0D0D0D"/>
                </a:solidFill>
              </a:rPr>
              <a:t>або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створення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конкретних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продуктів</a:t>
            </a:r>
            <a:r>
              <a:rPr lang="ru-RU" sz="2880" b="1" i="1" dirty="0">
                <a:solidFill>
                  <a:srgbClr val="0D0D0D"/>
                </a:solidFill>
              </a:rPr>
              <a:t>, </a:t>
            </a:r>
            <a:r>
              <a:rPr lang="ru-RU" sz="2880" b="1" i="1" dirty="0" err="1">
                <a:solidFill>
                  <a:srgbClr val="0D0D0D"/>
                </a:solidFill>
              </a:rPr>
              <a:t>які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вимагають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використання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знань</a:t>
            </a:r>
            <a:r>
              <a:rPr lang="ru-RU" sz="2880" b="1" i="1" dirty="0">
                <a:solidFill>
                  <a:srgbClr val="0D0D0D"/>
                </a:solidFill>
              </a:rPr>
              <a:t> та </a:t>
            </a:r>
            <a:r>
              <a:rPr lang="ru-RU" sz="2880" b="1" i="1" dirty="0" err="1">
                <a:solidFill>
                  <a:srgbClr val="0D0D0D"/>
                </a:solidFill>
              </a:rPr>
              <a:t>навичок</a:t>
            </a:r>
            <a:r>
              <a:rPr lang="ru-RU" sz="2880" b="1" i="1" dirty="0">
                <a:solidFill>
                  <a:srgbClr val="0D0D0D"/>
                </a:solidFill>
              </a:rPr>
              <a:t> у </a:t>
            </a:r>
            <a:r>
              <a:rPr lang="ru-RU" sz="2880" b="1" i="1" dirty="0" err="1">
                <a:solidFill>
                  <a:srgbClr val="0D0D0D"/>
                </a:solidFill>
              </a:rPr>
              <a:t>різних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ru-RU" sz="2880" b="1" i="1" dirty="0" err="1">
                <a:solidFill>
                  <a:srgbClr val="0D0D0D"/>
                </a:solidFill>
              </a:rPr>
              <a:t>галузях</a:t>
            </a:r>
            <a:r>
              <a:rPr lang="ru-RU" sz="2880" b="1" i="1" dirty="0">
                <a:solidFill>
                  <a:srgbClr val="0D0D0D"/>
                </a:solidFill>
              </a:rPr>
              <a:t> </a:t>
            </a:r>
            <a:r>
              <a:rPr lang="en-US" sz="2880" b="1" i="1" dirty="0">
                <a:solidFill>
                  <a:srgbClr val="0D0D0D"/>
                </a:solidFill>
              </a:rPr>
              <a:t>STEM. </a:t>
            </a:r>
            <a:endParaRPr lang="en-US" sz="2880" b="1" i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F2F3FB1-F527-8901-EF5F-C49508145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654917" y="2679405"/>
            <a:ext cx="8325294" cy="555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0611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0160" y="118357"/>
            <a:ext cx="7952883" cy="1107996"/>
          </a:xfrm>
          <a:prstGeom prst="rect">
            <a:avLst/>
          </a:prstGeom>
          <a:noFill/>
        </p:spPr>
        <p:txBody>
          <a:bodyPr wrap="none" lIns="109728" tIns="54864" rIns="109728" bIns="54864">
            <a:spAutoFit/>
          </a:bodyPr>
          <a:lstStyle/>
          <a:p>
            <a:pPr algn="ctr"/>
            <a:r>
              <a:rPr lang="ru-RU" sz="6480" b="1" dirty="0" err="1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Проєктна</a:t>
            </a:r>
            <a:r>
              <a:rPr lang="ru-RU" sz="648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робота</a:t>
            </a:r>
            <a:endParaRPr lang="ru-RU" sz="648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Рисунок 5" descr="зображення_viber_2025-01-31_08-42-21-4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27" y="1506681"/>
            <a:ext cx="11980718" cy="643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13813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F6B9DC-D821-4F9E-85E3-0034EA08E30B}"/>
              </a:ext>
            </a:extLst>
          </p:cNvPr>
          <p:cNvSpPr txBox="1"/>
          <p:nvPr/>
        </p:nvSpPr>
        <p:spPr>
          <a:xfrm>
            <a:off x="2368111" y="2179309"/>
            <a:ext cx="10009879" cy="363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x-none" sz="192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1056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ПРОДУКТ</a:t>
            </a:r>
          </a:p>
          <a:p>
            <a:pPr algn="ctr"/>
            <a:r>
              <a:rPr lang="ru-RU" sz="1056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ПРОЄКТУ</a:t>
            </a:r>
            <a:endParaRPr lang="x-none" sz="288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1" name="Пузырек для мыслей: облако 30">
            <a:extLst>
              <a:ext uri="{FF2B5EF4-FFF2-40B4-BE49-F238E27FC236}">
                <a16:creationId xmlns:a16="http://schemas.microsoft.com/office/drawing/2014/main" xmlns="" id="{65A46A3C-CFF1-4F6D-B369-96D630AB5D2E}"/>
              </a:ext>
            </a:extLst>
          </p:cNvPr>
          <p:cNvSpPr/>
          <p:nvPr/>
        </p:nvSpPr>
        <p:spPr>
          <a:xfrm>
            <a:off x="7948234" y="38359"/>
            <a:ext cx="3777352" cy="1746691"/>
          </a:xfrm>
          <a:prstGeom prst="cloudCallout">
            <a:avLst/>
          </a:prstGeom>
        </p:spPr>
        <p:style>
          <a:lnRef idx="0">
            <a:schemeClr val="accent1"/>
          </a:lnRef>
          <a:fillRef idx="1001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80" dirty="0" err="1">
                <a:solidFill>
                  <a:srgbClr val="000000"/>
                </a:solidFill>
                <a:latin typeface="+mj-lt"/>
              </a:rPr>
              <a:t>Навчальний</a:t>
            </a:r>
            <a:r>
              <a:rPr lang="ru-RU" sz="288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2880" dirty="0" err="1">
                <a:solidFill>
                  <a:srgbClr val="000000"/>
                </a:solidFill>
                <a:latin typeface="+mj-lt"/>
              </a:rPr>
              <a:t>посібник</a:t>
            </a:r>
            <a:endParaRPr lang="x-none" sz="2880" dirty="0">
              <a:latin typeface="+mj-lt"/>
            </a:endParaRPr>
          </a:p>
        </p:txBody>
      </p:sp>
      <p:sp>
        <p:nvSpPr>
          <p:cNvPr id="32" name="Пузырек для мыслей: облако 31">
            <a:extLst>
              <a:ext uri="{FF2B5EF4-FFF2-40B4-BE49-F238E27FC236}">
                <a16:creationId xmlns:a16="http://schemas.microsoft.com/office/drawing/2014/main" xmlns="" id="{4F920799-4EEF-4B75-91B6-7310A4AC0219}"/>
              </a:ext>
            </a:extLst>
          </p:cNvPr>
          <p:cNvSpPr/>
          <p:nvPr/>
        </p:nvSpPr>
        <p:spPr>
          <a:xfrm>
            <a:off x="5228895" y="5941139"/>
            <a:ext cx="2832775" cy="1746691"/>
          </a:xfrm>
          <a:prstGeom prst="cloudCallout">
            <a:avLst/>
          </a:prstGeom>
        </p:spPr>
        <p:style>
          <a:lnRef idx="0">
            <a:schemeClr val="accent1"/>
          </a:lnRef>
          <a:fillRef idx="1001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80" dirty="0">
                <a:solidFill>
                  <a:srgbClr val="000000"/>
                </a:solidFill>
                <a:latin typeface="+mj-lt"/>
              </a:rPr>
              <a:t>Блог</a:t>
            </a:r>
            <a:endParaRPr lang="x-none" sz="2880" dirty="0">
              <a:latin typeface="+mj-lt"/>
            </a:endParaRPr>
          </a:p>
        </p:txBody>
      </p:sp>
      <p:sp>
        <p:nvSpPr>
          <p:cNvPr id="34" name="Пузырек для мыслей: облако 33">
            <a:extLst>
              <a:ext uri="{FF2B5EF4-FFF2-40B4-BE49-F238E27FC236}">
                <a16:creationId xmlns:a16="http://schemas.microsoft.com/office/drawing/2014/main" xmlns="" id="{5E7B930A-2ECF-41F1-B0C0-AA6EF1F885EA}"/>
              </a:ext>
            </a:extLst>
          </p:cNvPr>
          <p:cNvSpPr/>
          <p:nvPr/>
        </p:nvSpPr>
        <p:spPr>
          <a:xfrm>
            <a:off x="8952139" y="5856624"/>
            <a:ext cx="3425851" cy="1746691"/>
          </a:xfrm>
          <a:prstGeom prst="cloudCallout">
            <a:avLst/>
          </a:prstGeom>
        </p:spPr>
        <p:style>
          <a:lnRef idx="0">
            <a:schemeClr val="accent1"/>
          </a:lnRef>
          <a:fillRef idx="1001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80" dirty="0" err="1">
                <a:solidFill>
                  <a:srgbClr val="000000"/>
                </a:solidFill>
                <a:latin typeface="+mj-lt"/>
              </a:rPr>
              <a:t>Соціальна</a:t>
            </a:r>
            <a:r>
              <a:rPr lang="ru-RU" sz="2880" dirty="0">
                <a:solidFill>
                  <a:srgbClr val="000000"/>
                </a:solidFill>
                <a:latin typeface="+mj-lt"/>
              </a:rPr>
              <a:t> реклама</a:t>
            </a:r>
            <a:endParaRPr lang="x-none" sz="2880" dirty="0">
              <a:latin typeface="+mj-lt"/>
            </a:endParaRPr>
          </a:p>
        </p:txBody>
      </p:sp>
      <p:sp>
        <p:nvSpPr>
          <p:cNvPr id="35" name="Пузырек для мыслей: облако 34">
            <a:extLst>
              <a:ext uri="{FF2B5EF4-FFF2-40B4-BE49-F238E27FC236}">
                <a16:creationId xmlns:a16="http://schemas.microsoft.com/office/drawing/2014/main" xmlns="" id="{23DD97B0-030C-405F-B979-B6604E486A9D}"/>
              </a:ext>
            </a:extLst>
          </p:cNvPr>
          <p:cNvSpPr/>
          <p:nvPr/>
        </p:nvSpPr>
        <p:spPr>
          <a:xfrm>
            <a:off x="11432127" y="3490068"/>
            <a:ext cx="2832775" cy="1746691"/>
          </a:xfrm>
          <a:prstGeom prst="cloudCallout">
            <a:avLst/>
          </a:prstGeom>
        </p:spPr>
        <p:style>
          <a:lnRef idx="0">
            <a:schemeClr val="accent1"/>
          </a:lnRef>
          <a:fillRef idx="1001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80" dirty="0" err="1">
                <a:solidFill>
                  <a:srgbClr val="000000"/>
                </a:solidFill>
                <a:latin typeface="+mj-lt"/>
              </a:rPr>
              <a:t>Вистава</a:t>
            </a:r>
            <a:endParaRPr lang="x-none" sz="2880" dirty="0">
              <a:latin typeface="+mj-lt"/>
            </a:endParaRPr>
          </a:p>
        </p:txBody>
      </p:sp>
      <p:sp>
        <p:nvSpPr>
          <p:cNvPr id="36" name="Пузырек для мыслей: облако 35">
            <a:extLst>
              <a:ext uri="{FF2B5EF4-FFF2-40B4-BE49-F238E27FC236}">
                <a16:creationId xmlns:a16="http://schemas.microsoft.com/office/drawing/2014/main" xmlns="" id="{D8EC591E-1A21-49BF-B4E4-DA1BB350A906}"/>
              </a:ext>
            </a:extLst>
          </p:cNvPr>
          <p:cNvSpPr/>
          <p:nvPr/>
        </p:nvSpPr>
        <p:spPr>
          <a:xfrm>
            <a:off x="3036660" y="-4798"/>
            <a:ext cx="4618116" cy="1746691"/>
          </a:xfrm>
          <a:prstGeom prst="cloudCallout">
            <a:avLst/>
          </a:prstGeom>
        </p:spPr>
        <p:style>
          <a:lnRef idx="0">
            <a:schemeClr val="accent1"/>
          </a:lnRef>
          <a:fillRef idx="1001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80" dirty="0" err="1">
                <a:solidFill>
                  <a:srgbClr val="000000"/>
                </a:solidFill>
                <a:latin typeface="+mj-lt"/>
              </a:rPr>
              <a:t>Інформаційний</a:t>
            </a:r>
            <a:r>
              <a:rPr lang="ru-RU" sz="2880" dirty="0">
                <a:solidFill>
                  <a:srgbClr val="000000"/>
                </a:solidFill>
                <a:latin typeface="+mj-lt"/>
              </a:rPr>
              <a:t> плакат</a:t>
            </a:r>
            <a:endParaRPr lang="x-none" sz="2880" dirty="0">
              <a:latin typeface="+mj-lt"/>
            </a:endParaRPr>
          </a:p>
        </p:txBody>
      </p:sp>
      <p:sp>
        <p:nvSpPr>
          <p:cNvPr id="37" name="Пузырек для мыслей: облако 36">
            <a:extLst>
              <a:ext uri="{FF2B5EF4-FFF2-40B4-BE49-F238E27FC236}">
                <a16:creationId xmlns:a16="http://schemas.microsoft.com/office/drawing/2014/main" xmlns="" id="{82BBA925-829A-4EA0-9750-27549FD2A5CF}"/>
              </a:ext>
            </a:extLst>
          </p:cNvPr>
          <p:cNvSpPr/>
          <p:nvPr/>
        </p:nvSpPr>
        <p:spPr>
          <a:xfrm>
            <a:off x="584579" y="1305963"/>
            <a:ext cx="2832775" cy="1746691"/>
          </a:xfrm>
          <a:prstGeom prst="cloudCallout">
            <a:avLst/>
          </a:prstGeom>
        </p:spPr>
        <p:style>
          <a:lnRef idx="0">
            <a:schemeClr val="accent1"/>
          </a:lnRef>
          <a:fillRef idx="1001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80" dirty="0" err="1">
                <a:solidFill>
                  <a:srgbClr val="000000"/>
                </a:solidFill>
                <a:latin typeface="+mj-lt"/>
              </a:rPr>
              <a:t>Інтерв’ю</a:t>
            </a:r>
            <a:endParaRPr lang="x-none" sz="2880" dirty="0">
              <a:latin typeface="+mj-lt"/>
            </a:endParaRPr>
          </a:p>
        </p:txBody>
      </p:sp>
      <p:sp>
        <p:nvSpPr>
          <p:cNvPr id="38" name="Пузырек для мыслей: облако 37">
            <a:extLst>
              <a:ext uri="{FF2B5EF4-FFF2-40B4-BE49-F238E27FC236}">
                <a16:creationId xmlns:a16="http://schemas.microsoft.com/office/drawing/2014/main" xmlns="" id="{D041EBEE-823F-49DE-B92B-84D796E9E34B}"/>
              </a:ext>
            </a:extLst>
          </p:cNvPr>
          <p:cNvSpPr/>
          <p:nvPr/>
        </p:nvSpPr>
        <p:spPr>
          <a:xfrm>
            <a:off x="11023526" y="1200518"/>
            <a:ext cx="3183469" cy="1582472"/>
          </a:xfrm>
          <a:prstGeom prst="cloudCallout">
            <a:avLst/>
          </a:prstGeom>
        </p:spPr>
        <p:style>
          <a:lnRef idx="0">
            <a:schemeClr val="accent1"/>
          </a:lnRef>
          <a:fillRef idx="1001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80" dirty="0" err="1">
                <a:solidFill>
                  <a:srgbClr val="000000"/>
                </a:solidFill>
                <a:latin typeface="+mj-lt"/>
              </a:rPr>
              <a:t>Тревелбук</a:t>
            </a:r>
            <a:endParaRPr lang="x-none" sz="2880" dirty="0">
              <a:latin typeface="+mj-lt"/>
            </a:endParaRPr>
          </a:p>
        </p:txBody>
      </p:sp>
      <p:sp>
        <p:nvSpPr>
          <p:cNvPr id="39" name="Пузырек для мыслей: облако 38">
            <a:extLst>
              <a:ext uri="{FF2B5EF4-FFF2-40B4-BE49-F238E27FC236}">
                <a16:creationId xmlns:a16="http://schemas.microsoft.com/office/drawing/2014/main" xmlns="" id="{5CB9B23E-00E9-460D-B544-30FA361144CC}"/>
              </a:ext>
            </a:extLst>
          </p:cNvPr>
          <p:cNvSpPr/>
          <p:nvPr/>
        </p:nvSpPr>
        <p:spPr>
          <a:xfrm>
            <a:off x="539107" y="3490068"/>
            <a:ext cx="2832775" cy="1746691"/>
          </a:xfrm>
          <a:prstGeom prst="cloudCallout">
            <a:avLst/>
          </a:prstGeom>
        </p:spPr>
        <p:style>
          <a:lnRef idx="0">
            <a:schemeClr val="accent1"/>
          </a:lnRef>
          <a:fillRef idx="1001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80" dirty="0">
                <a:solidFill>
                  <a:srgbClr val="000000"/>
                </a:solidFill>
                <a:latin typeface="+mj-lt"/>
              </a:rPr>
              <a:t>Книжка</a:t>
            </a:r>
            <a:endParaRPr lang="x-none" sz="2880" dirty="0">
              <a:latin typeface="+mj-lt"/>
            </a:endParaRPr>
          </a:p>
        </p:txBody>
      </p:sp>
      <p:sp>
        <p:nvSpPr>
          <p:cNvPr id="40" name="Пузырек для мыслей: облако 39">
            <a:extLst>
              <a:ext uri="{FF2B5EF4-FFF2-40B4-BE49-F238E27FC236}">
                <a16:creationId xmlns:a16="http://schemas.microsoft.com/office/drawing/2014/main" xmlns="" id="{EEA17719-09BB-41E4-B703-4CE81A325B94}"/>
              </a:ext>
            </a:extLst>
          </p:cNvPr>
          <p:cNvSpPr/>
          <p:nvPr/>
        </p:nvSpPr>
        <p:spPr>
          <a:xfrm>
            <a:off x="1614173" y="5599223"/>
            <a:ext cx="2832775" cy="1746691"/>
          </a:xfrm>
          <a:prstGeom prst="cloudCallout">
            <a:avLst/>
          </a:prstGeom>
        </p:spPr>
        <p:style>
          <a:lnRef idx="0">
            <a:schemeClr val="accent1"/>
          </a:lnRef>
          <a:fillRef idx="1001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80" dirty="0" err="1">
                <a:solidFill>
                  <a:srgbClr val="000000"/>
                </a:solidFill>
                <a:latin typeface="+mj-lt"/>
              </a:rPr>
              <a:t>Новини</a:t>
            </a:r>
            <a:endParaRPr lang="x-none" sz="288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6493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xmlns="" id="{CFDDE0E4-5E48-8D2B-2787-E4A0D48227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4086" y="125730"/>
            <a:ext cx="7863840" cy="131064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uk-UA" alt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alt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23F5D28B-EC49-2C72-80C7-8C9F202172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9449308"/>
              </p:ext>
            </p:extLst>
          </p:nvPr>
        </p:nvGraphicFramePr>
        <p:xfrm>
          <a:off x="1287249" y="2075712"/>
          <a:ext cx="12055903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366538A-2757-20D7-5AE0-593377C047E6}"/>
              </a:ext>
            </a:extLst>
          </p:cNvPr>
          <p:cNvSpPr/>
          <p:nvPr/>
        </p:nvSpPr>
        <p:spPr>
          <a:xfrm>
            <a:off x="-994098" y="345039"/>
            <a:ext cx="12848644" cy="1883593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760" b="1" dirty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ВАРІАНТИ ПРОЄКТНОЇ ДІЯЛЬНОСТІ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AC7EDA5-6A4E-001C-70C4-78574593AB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3389" y="4265145"/>
            <a:ext cx="1523622" cy="25481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A3ADFD-ACE0-4E1E-9BD1-DB5BFA9FA6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graphicEl>
                                              <a:dgm id="{0EA3ADFD-ACE0-4E1E-9BD1-DB5BFA9FA6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graphicEl>
                                              <a:dgm id="{0EA3ADFD-ACE0-4E1E-9BD1-DB5BFA9FA6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0EA3ADFD-ACE0-4E1E-9BD1-DB5BFA9FA6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4CD06A-AC2A-4158-86F4-976765DB73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graphicEl>
                                              <a:dgm id="{BE4CD06A-AC2A-4158-86F4-976765DB73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graphicEl>
                                              <a:dgm id="{BE4CD06A-AC2A-4158-86F4-976765DB73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graphicEl>
                                              <a:dgm id="{BE4CD06A-AC2A-4158-86F4-976765DB73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DA9F31B-9339-4D38-BE48-B8AB128599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graphicEl>
                                              <a:dgm id="{6DA9F31B-9339-4D38-BE48-B8AB128599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graphicEl>
                                              <a:dgm id="{6DA9F31B-9339-4D38-BE48-B8AB128599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graphicEl>
                                              <a:dgm id="{6DA9F31B-9339-4D38-BE48-B8AB128599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FE45AF-A1CB-45F1-982E-7B39EB027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graphicEl>
                                              <a:dgm id="{17FE45AF-A1CB-45F1-982E-7B39EB0275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graphicEl>
                                              <a:dgm id="{17FE45AF-A1CB-45F1-982E-7B39EB027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graphicEl>
                                              <a:dgm id="{17FE45AF-A1CB-45F1-982E-7B39EB027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CF53E8-C989-49EB-9065-316C297971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graphicEl>
                                              <a:dgm id="{43CF53E8-C989-49EB-9065-316C297971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graphicEl>
                                              <a:dgm id="{43CF53E8-C989-49EB-9065-316C297971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graphicEl>
                                              <a:dgm id="{43CF53E8-C989-49EB-9065-316C297971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B8CD02-B923-17EE-C0DC-E3E3B075C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246908" y="475893"/>
            <a:ext cx="13383491" cy="7753707"/>
          </a:xfrm>
          <a:prstGeom prst="rect">
            <a:avLst/>
          </a:prstGeom>
        </p:spPr>
      </p:pic>
      <p:pic>
        <p:nvPicPr>
          <p:cNvPr id="8" name="Picture 2" descr="вчителька молода гарна на червоному фоні мультяшний образ">
            <a:extLst>
              <a:ext uri="{FF2B5EF4-FFF2-40B4-BE49-F238E27FC236}">
                <a16:creationId xmlns:a16="http://schemas.microsoft.com/office/drawing/2014/main" xmlns="" id="{ACE58ED9-2680-8685-BACC-A9552B77E3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2051" b="96191" l="9961" r="89844">
                        <a14:foregroundMark x1="61328" y1="6055" x2="73535" y2="5859"/>
                        <a14:foregroundMark x1="63281" y1="2148" x2="74902" y2="8398"/>
                        <a14:foregroundMark x1="74902" y1="8398" x2="75195" y2="8691"/>
                        <a14:foregroundMark x1="27539" y1="15723" x2="31934" y2="25488"/>
                        <a14:foregroundMark x1="54590" y1="92773" x2="64844" y2="92285"/>
                        <a14:foregroundMark x1="64844" y1="92285" x2="75391" y2="96191"/>
                        <a14:foregroundMark x1="28809" y1="33594" x2="32520" y2="33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00" r="53800" b="64216"/>
          <a:stretch/>
        </p:blipFill>
        <p:spPr bwMode="auto">
          <a:xfrm rot="11062418" flipH="1">
            <a:off x="-446124" y="1670536"/>
            <a:ext cx="8403897" cy="807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3B9D9A65-B7DF-0957-F281-55135573123B}"/>
              </a:ext>
            </a:extLst>
          </p:cNvPr>
          <p:cNvSpPr/>
          <p:nvPr/>
        </p:nvSpPr>
        <p:spPr>
          <a:xfrm>
            <a:off x="273277" y="151295"/>
            <a:ext cx="8478837" cy="199164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pic>
        <p:nvPicPr>
          <p:cNvPr id="3" name="Объект 3">
            <a:extLst>
              <a:ext uri="{FF2B5EF4-FFF2-40B4-BE49-F238E27FC236}">
                <a16:creationId xmlns:a16="http://schemas.microsoft.com/office/drawing/2014/main" xmlns="" id="{DD86D071-5CB2-6DA2-2A07-0D7758D3E8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655" y="-283118"/>
            <a:ext cx="3209836" cy="25500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21ECA69-1ED9-56AF-2A48-A69921B8CE49}"/>
              </a:ext>
            </a:extLst>
          </p:cNvPr>
          <p:cNvSpPr txBox="1"/>
          <p:nvPr/>
        </p:nvSpPr>
        <p:spPr>
          <a:xfrm>
            <a:off x="505024" y="300731"/>
            <a:ext cx="8087096" cy="169277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uk-UA" sz="6000" b="1" kern="0" spc="-158" dirty="0"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Inter" pitchFamily="34" charset="-122"/>
                <a:cs typeface="Inter" pitchFamily="34" charset="-120"/>
              </a:rPr>
              <a:t>Використовую цифрові технології</a:t>
            </a:r>
            <a:endParaRPr lang="en-US" sz="6000" dirty="0">
              <a:solidFill>
                <a:schemeClr val="accent6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BE35CED-8459-28C6-54B0-88190320E7D8}"/>
              </a:ext>
            </a:extLst>
          </p:cNvPr>
          <p:cNvSpPr txBox="1"/>
          <p:nvPr/>
        </p:nvSpPr>
        <p:spPr>
          <a:xfrm>
            <a:off x="1086915" y="2876905"/>
            <a:ext cx="583639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Використовую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інтерактивні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платформи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,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ігрові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додатки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,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які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роблять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навчання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захопливим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процесом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для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школярів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і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створюють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магічний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простір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, де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кожен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урок —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це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захоплююча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подорож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у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світ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знань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та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реалізації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власного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творчого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потенціалу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6380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Цифровые и Электронные Образовательные Ресурсы - Физика, Информатика и ИКТ">
            <a:extLst>
              <a:ext uri="{FF2B5EF4-FFF2-40B4-BE49-F238E27FC236}">
                <a16:creationId xmlns:a16="http://schemas.microsoft.com/office/drawing/2014/main" xmlns="" id="{69580B96-D09F-0E08-7A10-499784445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039" y="319583"/>
            <a:ext cx="3446566" cy="2835583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hlinkClick r:id="rId3"/>
            <a:extLst>
              <a:ext uri="{FF2B5EF4-FFF2-40B4-BE49-F238E27FC236}">
                <a16:creationId xmlns:a16="http://schemas.microsoft.com/office/drawing/2014/main" xmlns="" id="{7D15EBB5-5604-DBA1-5941-CF567CB67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3112" y="3471786"/>
            <a:ext cx="6289149" cy="194143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4" name="Рисунок 3">
            <a:hlinkClick r:id="rId5"/>
            <a:extLst>
              <a:ext uri="{FF2B5EF4-FFF2-40B4-BE49-F238E27FC236}">
                <a16:creationId xmlns:a16="http://schemas.microsoft.com/office/drawing/2014/main" xmlns="" id="{EF65F9BC-02B2-179F-7448-1DDF36126A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2645"/>
          <a:stretch/>
        </p:blipFill>
        <p:spPr>
          <a:xfrm>
            <a:off x="4868883" y="1807911"/>
            <a:ext cx="3925614" cy="129614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Рисунок 4">
            <a:hlinkClick r:id="rId7"/>
            <a:extLst>
              <a:ext uri="{FF2B5EF4-FFF2-40B4-BE49-F238E27FC236}">
                <a16:creationId xmlns:a16="http://schemas.microsoft.com/office/drawing/2014/main" xmlns="" id="{208E86DB-D7F5-27D4-1D16-1D59C4870B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7687" y="295864"/>
            <a:ext cx="5391397" cy="981155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8" name="Рисунок 7">
            <a:hlinkClick r:id="rId9"/>
            <a:extLst>
              <a:ext uri="{FF2B5EF4-FFF2-40B4-BE49-F238E27FC236}">
                <a16:creationId xmlns:a16="http://schemas.microsoft.com/office/drawing/2014/main" xmlns="" id="{422DB963-8800-CD78-21A4-E8F8D682BA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24322" y="5913387"/>
            <a:ext cx="4417071" cy="1694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Рисунок 12">
            <a:hlinkClick r:id="rId11"/>
            <a:extLst>
              <a:ext uri="{FF2B5EF4-FFF2-40B4-BE49-F238E27FC236}">
                <a16:creationId xmlns:a16="http://schemas.microsoft.com/office/drawing/2014/main" xmlns="" id="{C1EBBAB5-BEEF-7ABD-4EB3-0465F899062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03183" y="5855067"/>
            <a:ext cx="6090322" cy="1887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21F6C93-E0FA-CA36-7870-8C0818AC78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94497" y="4044186"/>
            <a:ext cx="4988676" cy="13690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>
            <a:hlinkClick r:id="rId14"/>
            <a:extLst>
              <a:ext uri="{FF2B5EF4-FFF2-40B4-BE49-F238E27FC236}">
                <a16:creationId xmlns:a16="http://schemas.microsoft.com/office/drawing/2014/main" xmlns="" id="{4702DE45-9E7D-CDEF-7227-2CE73D6898B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54578" y="1420466"/>
            <a:ext cx="2937510" cy="150876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076573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362D734A-DD4E-CD4A-8CB6-D1075CB93491}"/>
              </a:ext>
            </a:extLst>
          </p:cNvPr>
          <p:cNvGrpSpPr/>
          <p:nvPr/>
        </p:nvGrpSpPr>
        <p:grpSpPr>
          <a:xfrm>
            <a:off x="2213868" y="328981"/>
            <a:ext cx="10825238" cy="1246659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6CC49C0A-7A32-C78E-8BE7-058394A3513E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516ADC6-75F9-B217-04B1-FAA20055000D}"/>
              </a:ext>
            </a:extLst>
          </p:cNvPr>
          <p:cNvSpPr/>
          <p:nvPr/>
        </p:nvSpPr>
        <p:spPr>
          <a:xfrm>
            <a:off x="2627594" y="431325"/>
            <a:ext cx="10283419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Підвищення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кваліфікації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6F2388A-E2F0-C89C-0B24-04FBEC8903E3}"/>
              </a:ext>
            </a:extLst>
          </p:cNvPr>
          <p:cNvSpPr txBox="1"/>
          <p:nvPr/>
        </p:nvSpPr>
        <p:spPr>
          <a:xfrm>
            <a:off x="154378" y="2439181"/>
            <a:ext cx="764771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Щоб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мати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право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навчати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,</a:t>
            </a:r>
          </a:p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треба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постійно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навчатися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самому. Час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змінюється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… </a:t>
            </a:r>
          </a:p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У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моїй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професії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в ХХI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столітті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може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змінитися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багато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чого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. </a:t>
            </a:r>
          </a:p>
          <a:p>
            <a:pPr algn="ctr"/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З’являються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електронні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журнали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,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інтерактивні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дошки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,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електронними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стають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підручники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. </a:t>
            </a:r>
          </a:p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Але учитель –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це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незмінно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.</a:t>
            </a:r>
          </a:p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Рисунок 6" descr="зображення_viber_2025-01-31_08-42-22-8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088" y="1354655"/>
            <a:ext cx="6573393" cy="659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45746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8E6AE885-327A-DFF7-66A2-84671F6F925B}"/>
              </a:ext>
            </a:extLst>
          </p:cNvPr>
          <p:cNvSpPr/>
          <p:nvPr/>
        </p:nvSpPr>
        <p:spPr>
          <a:xfrm>
            <a:off x="273277" y="84177"/>
            <a:ext cx="10402640" cy="199164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xmlns="" id="{E25EE579-CEB2-F66D-3D79-8A5DAC6F6D1D}"/>
              </a:ext>
            </a:extLst>
          </p:cNvPr>
          <p:cNvSpPr/>
          <p:nvPr/>
        </p:nvSpPr>
        <p:spPr>
          <a:xfrm rot="5400000">
            <a:off x="10969399" y="1862937"/>
            <a:ext cx="2018737" cy="5303267"/>
          </a:xfrm>
          <a:prstGeom prst="rect">
            <a:avLst/>
          </a:prstGeom>
          <a:solidFill>
            <a:srgbClr val="949B60"/>
          </a:solidFill>
        </p:spPr>
      </p:sp>
      <p:sp>
        <p:nvSpPr>
          <p:cNvPr id="2" name="Прямоугольник 1"/>
          <p:cNvSpPr/>
          <p:nvPr/>
        </p:nvSpPr>
        <p:spPr>
          <a:xfrm>
            <a:off x="-1436914" y="0"/>
            <a:ext cx="13776510" cy="1883593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760" b="1" dirty="0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Онлайн </a:t>
            </a:r>
            <a:r>
              <a:rPr lang="ru-RU" sz="5760" b="1" dirty="0" err="1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сервіси</a:t>
            </a:r>
            <a:r>
              <a:rPr lang="ru-RU" sz="5760" b="1" dirty="0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sz="5760" b="1" dirty="0" err="1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які</a:t>
            </a:r>
            <a:r>
              <a:rPr lang="ru-RU" sz="5760" b="1" dirty="0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я </a:t>
            </a:r>
            <a:r>
              <a:rPr lang="ru-RU" sz="5760" b="1" dirty="0" err="1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використовую</a:t>
            </a:r>
            <a:r>
              <a:rPr lang="ru-RU" sz="5760" b="1" dirty="0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в </a:t>
            </a:r>
            <a:r>
              <a:rPr lang="ru-RU" sz="5760" b="1" dirty="0" err="1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роботі</a:t>
            </a:r>
            <a:endParaRPr lang="ru-RU" sz="5760" b="1" dirty="0">
              <a:ln w="11430"/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C5CFD88F-90C0-D58E-FCDE-D16A7CFE81CF}"/>
                  </a:ext>
                </a:extLst>
              </p14:cNvPr>
              <p14:cNvContentPartPr/>
              <p14:nvPr/>
            </p14:nvContentPartPr>
            <p14:xfrm>
              <a:off x="985734" y="3913307"/>
              <a:ext cx="1336608" cy="117504"/>
            </p14:xfrm>
          </p:contentPart>
        </mc:Choice>
        <mc:Fallback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C5CFD88F-90C0-D58E-FCDE-D16A7CFE81C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22703" y="3850230"/>
                <a:ext cx="1462309" cy="2432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7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08F12FA7-9A59-F448-A7B7-29211B68FD89}"/>
                  </a:ext>
                </a:extLst>
              </p14:cNvPr>
              <p14:cNvContentPartPr/>
              <p14:nvPr/>
            </p14:nvContentPartPr>
            <p14:xfrm>
              <a:off x="3610134" y="3623003"/>
              <a:ext cx="2018736" cy="118368"/>
            </p14:xfrm>
          </p:contentPart>
        </mc:Choice>
        <mc:Fallback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08F12FA7-9A59-F448-A7B7-29211B68FD8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47127" y="3560041"/>
                <a:ext cx="2144389" cy="2439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9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id="{5F716882-208A-717F-C730-8F664657A539}"/>
                  </a:ext>
                </a:extLst>
              </p14:cNvPr>
              <p14:cNvContentPartPr/>
              <p14:nvPr/>
            </p14:nvContentPartPr>
            <p14:xfrm>
              <a:off x="6424614" y="3890843"/>
              <a:ext cx="1353456" cy="102816"/>
            </p14:xfrm>
          </p:contentPart>
        </mc:Choice>
        <mc:Fallback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5F716882-208A-717F-C730-8F664657A53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61604" y="3827710"/>
                <a:ext cx="1479116" cy="228721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EF65A5D-229E-4ED6-4DA5-21664C8804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1481" y="2410691"/>
            <a:ext cx="10877382" cy="546105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>
            <a:hlinkClick r:id="rId12"/>
            <a:extLst>
              <a:ext uri="{FF2B5EF4-FFF2-40B4-BE49-F238E27FC236}">
                <a16:creationId xmlns:a16="http://schemas.microsoft.com/office/drawing/2014/main" xmlns="" id="{FD9E76E1-4193-86D1-5FBC-67FDD3B213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06523" y="3701906"/>
            <a:ext cx="4947640" cy="152731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501584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AB85FDD3-1B36-3053-0C57-3D69C5DF4E35}"/>
              </a:ext>
            </a:extLst>
          </p:cNvPr>
          <p:cNvSpPr/>
          <p:nvPr/>
        </p:nvSpPr>
        <p:spPr>
          <a:xfrm>
            <a:off x="273277" y="84177"/>
            <a:ext cx="10402640" cy="199164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pic>
        <p:nvPicPr>
          <p:cNvPr id="6" name="Рисунок 5">
            <a:hlinkClick r:id="rId2"/>
            <a:extLst>
              <a:ext uri="{FF2B5EF4-FFF2-40B4-BE49-F238E27FC236}">
                <a16:creationId xmlns:a16="http://schemas.microsoft.com/office/drawing/2014/main" xmlns="" id="{930C78FD-356B-B52B-C812-BA013A98E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978" y="2021671"/>
            <a:ext cx="10625077" cy="589058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>
            <a:hlinkClick r:id="rId2"/>
            <a:extLst>
              <a:ext uri="{FF2B5EF4-FFF2-40B4-BE49-F238E27FC236}">
                <a16:creationId xmlns:a16="http://schemas.microsoft.com/office/drawing/2014/main" xmlns="" id="{6446700C-30E6-82EA-6472-861E9A7C40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5218" y="3702690"/>
            <a:ext cx="6650600" cy="1210312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03116D6-9487-0EF5-2E29-FA45A43978DE}"/>
              </a:ext>
            </a:extLst>
          </p:cNvPr>
          <p:cNvSpPr/>
          <p:nvPr/>
        </p:nvSpPr>
        <p:spPr>
          <a:xfrm>
            <a:off x="-1524279" y="138078"/>
            <a:ext cx="13776510" cy="1883593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760" b="1" dirty="0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Онлайн </a:t>
            </a:r>
            <a:r>
              <a:rPr lang="ru-RU" sz="5760" b="1" dirty="0" err="1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сервіси</a:t>
            </a:r>
            <a:r>
              <a:rPr lang="ru-RU" sz="5760" b="1" dirty="0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sz="5760" b="1" dirty="0" err="1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які</a:t>
            </a:r>
            <a:r>
              <a:rPr lang="ru-RU" sz="5760" b="1" dirty="0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я </a:t>
            </a:r>
            <a:r>
              <a:rPr lang="ru-RU" sz="5760" b="1" dirty="0" err="1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використовую</a:t>
            </a:r>
            <a:r>
              <a:rPr lang="ru-RU" sz="5760" b="1" dirty="0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в </a:t>
            </a:r>
            <a:r>
              <a:rPr lang="ru-RU" sz="5760" b="1" dirty="0" err="1">
                <a:ln w="11430"/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роботі</a:t>
            </a:r>
            <a:endParaRPr lang="ru-RU" sz="5760" b="1" dirty="0">
              <a:ln w="11430"/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020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F6E000-E677-8AAA-E10B-52DBFFD1A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2C86F7-F14D-CA9B-1D40-5E66700AD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96486184-D07E-145F-4834-109DE8A7B97C}"/>
              </a:ext>
            </a:extLst>
          </p:cNvPr>
          <p:cNvSpPr/>
          <p:nvPr/>
        </p:nvSpPr>
        <p:spPr>
          <a:xfrm>
            <a:off x="255183" y="367554"/>
            <a:ext cx="9556543" cy="780855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319B7F0D-E6B2-2033-0E85-3E89D37E0427}"/>
              </a:ext>
            </a:extLst>
          </p:cNvPr>
          <p:cNvSpPr txBox="1">
            <a:spLocks/>
          </p:cNvSpPr>
          <p:nvPr/>
        </p:nvSpPr>
        <p:spPr>
          <a:xfrm>
            <a:off x="599678" y="3476492"/>
            <a:ext cx="8676168" cy="1590676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Використання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36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сучасного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дизайну стало не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лише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естетичним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вдосконаленням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але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і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ефективним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засобом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що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сприяє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кращому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запам'ятовуванню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матеріалу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b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Ці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творчі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елементи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створюють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привабливий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вигляд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навчальної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інформації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активізують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увагу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</a:p>
          <a:p>
            <a:pPr algn="ctr"/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пам'ять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учнів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роблять</a:t>
            </a:r>
            <a:endParaRPr lang="ru-RU" sz="384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процес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вивчення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3840" b="1" i="1" dirty="0" err="1">
                <a:solidFill>
                  <a:schemeClr val="accent1">
                    <a:lumMod val="50000"/>
                  </a:schemeClr>
                </a:solidFill>
              </a:rPr>
              <a:t>результативнішим</a:t>
            </a:r>
            <a:r>
              <a:rPr lang="ru-RU" sz="3840" b="1" i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288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5436D32-3FA1-5D78-52F9-8FDFE98B4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3125" b="99023" l="98" r="89844">
                        <a14:foregroundMark x1="33496" y1="8203" x2="20703" y2="3320"/>
                        <a14:foregroundMark x1="20703" y1="3320" x2="9668" y2="42480"/>
                        <a14:foregroundMark x1="9668" y1="42480" x2="12598" y2="59863"/>
                        <a14:foregroundMark x1="12598" y1="59863" x2="4492" y2="96582"/>
                        <a14:foregroundMark x1="4492" y1="96582" x2="41602" y2="95996"/>
                        <a14:foregroundMark x1="41602" y1="95996" x2="42383" y2="92676"/>
                        <a14:foregroundMark x1="33984" y1="3418" x2="24219" y2="3125"/>
                        <a14:foregroundMark x1="28711" y1="13965" x2="24219" y2="36133"/>
                        <a14:foregroundMark x1="24219" y1="36133" x2="24219" y2="36133"/>
                        <a14:foregroundMark x1="6543" y1="40430" x2="195" y2="69531"/>
                        <a14:foregroundMark x1="195" y1="69531" x2="293" y2="91895"/>
                        <a14:foregroundMark x1="45898" y1="96289" x2="15332" y2="99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74173" y="0"/>
            <a:ext cx="8528713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3788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1AA5AE-CC62-1531-5B44-117D7C0CD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A64C90F-8FBE-E5C4-A85D-F6A3C7191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A3DECE3-8D33-9ECC-DC65-0AF17435E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275" y="704768"/>
            <a:ext cx="4219116" cy="2766217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42D7D51-FE23-EF54-616A-10DC5AF54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175" y="3876677"/>
            <a:ext cx="6531714" cy="3836812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71A65AE-8743-4509-4B99-3BF7B02BC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297" y="4320832"/>
            <a:ext cx="5062574" cy="3470618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D3AB955-6982-3A1C-CB28-41BD1A5BE1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5558" y="340314"/>
            <a:ext cx="4083233" cy="2120608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9B77CE1-5B1E-4408-D3D2-7126E84F1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483" y="804876"/>
            <a:ext cx="4083233" cy="2972444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DC3CBB6-2F85-0832-4C66-0DBB510547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4878" y="2661827"/>
            <a:ext cx="4083233" cy="2230984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xmlns="" val="4269625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516ADC6-75F9-B217-04B1-FAA20055000D}"/>
              </a:ext>
            </a:extLst>
          </p:cNvPr>
          <p:cNvSpPr/>
          <p:nvPr/>
        </p:nvSpPr>
        <p:spPr>
          <a:xfrm>
            <a:off x="2627594" y="431325"/>
            <a:ext cx="1028341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Робота </a:t>
            </a:r>
            <a:r>
              <a:rPr lang="ru-RU" sz="5400" b="1" dirty="0" err="1" smtClean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з</a:t>
            </a:r>
            <a:r>
              <a:rPr lang="ru-RU" sz="5400" b="1" dirty="0" smtClean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5400" b="1" dirty="0" err="1" smtClean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обдарованими</a:t>
            </a:r>
            <a:r>
              <a:rPr lang="ru-RU" sz="5400" b="1" dirty="0" smtClean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5400" b="1" dirty="0" err="1" smtClean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учнями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6F2388A-E2F0-C89C-0B24-04FBEC8903E3}"/>
              </a:ext>
            </a:extLst>
          </p:cNvPr>
          <p:cNvSpPr txBox="1"/>
          <p:nvPr/>
        </p:nvSpPr>
        <p:spPr>
          <a:xfrm>
            <a:off x="368135" y="2430873"/>
            <a:ext cx="770708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Виклики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перед учителем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залишаються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важливі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: 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-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дати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глибокі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та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міцні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знання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;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-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викликати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цікавість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до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навчання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;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-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сприяти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творчому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розвитку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кожного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учня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. </a:t>
            </a:r>
          </a:p>
          <a:p>
            <a:endParaRPr lang="ru-RU" sz="3200" b="1" i="1" dirty="0">
              <a:solidFill>
                <a:schemeClr val="accent6">
                  <a:lumMod val="50000"/>
                </a:schemeClr>
              </a:solidFill>
              <a:ea typeface="Calibri"/>
              <a:cs typeface="Times New Roman"/>
            </a:endParaRP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Я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торкаюся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до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майбутнього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.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Я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вчуся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кожного дня!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C862064E-D8F3-3092-24D3-D97BB7CAF6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7626487" y="2247174"/>
            <a:ext cx="6417507" cy="555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зображення_viber_2025-01-31_08-42-13-4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015" y="2185651"/>
            <a:ext cx="6793106" cy="5753003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62711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FD441DF3-4A88-9243-E4D5-488C41397F36}"/>
              </a:ext>
            </a:extLst>
          </p:cNvPr>
          <p:cNvGrpSpPr/>
          <p:nvPr/>
        </p:nvGrpSpPr>
        <p:grpSpPr>
          <a:xfrm>
            <a:off x="-114697" y="-1482"/>
            <a:ext cx="8257113" cy="1902560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xmlns="" id="{0E9F1E42-3BB8-C17E-C3E6-86BDB405688F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8163422-B2B1-2AA7-9ECE-9424D950E492}"/>
              </a:ext>
            </a:extLst>
          </p:cNvPr>
          <p:cNvSpPr txBox="1"/>
          <p:nvPr/>
        </p:nvSpPr>
        <p:spPr>
          <a:xfrm>
            <a:off x="55320" y="144449"/>
            <a:ext cx="8087096" cy="80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uk-UA" sz="5400" b="1" dirty="0" smtClean="0">
                <a:solidFill>
                  <a:schemeClr val="accent6">
                    <a:lumMod val="50000"/>
                  </a:schemeClr>
                </a:solidFill>
              </a:rPr>
              <a:t>Позакласна робота</a:t>
            </a:r>
            <a:endParaRPr lang="en-US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Рисунок 9" descr="зображення_viber_2025-01-31_08-42-21-6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0818"/>
            <a:ext cx="5455228" cy="6691746"/>
          </a:xfrm>
          <a:prstGeom prst="rect">
            <a:avLst/>
          </a:prstGeom>
        </p:spPr>
      </p:pic>
      <p:pic>
        <p:nvPicPr>
          <p:cNvPr id="11" name="Рисунок 10" descr="зображення_viber_2025-01-31_08-42-21-88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4036" y="0"/>
            <a:ext cx="5338545" cy="6962933"/>
          </a:xfrm>
          <a:prstGeom prst="rect">
            <a:avLst/>
          </a:prstGeom>
        </p:spPr>
      </p:pic>
      <p:pic>
        <p:nvPicPr>
          <p:cNvPr id="12" name="Рисунок 11" descr="зображення_viber_2025-01-31_08-42-22-07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5782" y="1901078"/>
            <a:ext cx="5652654" cy="614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96712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4">
            <a:extLst>
              <a:ext uri="{FF2B5EF4-FFF2-40B4-BE49-F238E27FC236}">
                <a16:creationId xmlns:a16="http://schemas.microsoft.com/office/drawing/2014/main" xmlns="" id="{AE81DB59-9A48-8198-BF55-B04020BDBEE8}"/>
              </a:ext>
            </a:extLst>
          </p:cNvPr>
          <p:cNvGrpSpPr/>
          <p:nvPr/>
        </p:nvGrpSpPr>
        <p:grpSpPr>
          <a:xfrm>
            <a:off x="2356684" y="2953428"/>
            <a:ext cx="10825238" cy="2052486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xmlns="" id="{563EF14A-85D1-85AF-5C7A-E436D0C42293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B5F6F97-B016-0798-D032-C137160A9F68}"/>
              </a:ext>
            </a:extLst>
          </p:cNvPr>
          <p:cNvSpPr/>
          <p:nvPr/>
        </p:nvSpPr>
        <p:spPr>
          <a:xfrm>
            <a:off x="2627594" y="3306337"/>
            <a:ext cx="10283419" cy="110799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ДЯКУЮ ЗА УВАГУ!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1C3635D-C93C-A5E2-CB34-75D046581B55}"/>
              </a:ext>
            </a:extLst>
          </p:cNvPr>
          <p:cNvSpPr txBox="1"/>
          <p:nvPr/>
        </p:nvSpPr>
        <p:spPr>
          <a:xfrm>
            <a:off x="451261" y="3246668"/>
            <a:ext cx="57832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3200" b="1" i="1" dirty="0"/>
          </a:p>
          <a:p>
            <a:pPr algn="ctr"/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xmlns="" val="26840728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50124" y="222738"/>
            <a:ext cx="91557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Мої</a:t>
            </a: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нагороди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Рисунок 4" descr="зображення_viber_2025-01-31_08-42-23-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617"/>
            <a:ext cx="10692245" cy="6381160"/>
          </a:xfrm>
          <a:prstGeom prst="rect">
            <a:avLst/>
          </a:prstGeom>
        </p:spPr>
      </p:pic>
      <p:pic>
        <p:nvPicPr>
          <p:cNvPr id="6" name="Рисунок 5" descr="№ BO3103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0908" y="1380530"/>
            <a:ext cx="4846609" cy="62702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94BDD2D7-458D-FE76-EF99-7C65DDDA5D43}"/>
              </a:ext>
            </a:extLst>
          </p:cNvPr>
          <p:cNvGrpSpPr/>
          <p:nvPr/>
        </p:nvGrpSpPr>
        <p:grpSpPr>
          <a:xfrm>
            <a:off x="1708799" y="101660"/>
            <a:ext cx="11639066" cy="2403269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xmlns="" id="{B2AA1287-A78C-F444-EC2E-68DC277D8DE8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8" name="Picture 2" descr="Зеленая рамка акварель гранж. винтажная абстрактная зеленая текстурированная рамка мазков кистью, изолированная на белом фоне. ручной обращается акварель иллюстрации">
            <a:extLst>
              <a:ext uri="{FF2B5EF4-FFF2-40B4-BE49-F238E27FC236}">
                <a16:creationId xmlns:a16="http://schemas.microsoft.com/office/drawing/2014/main" xmlns="" id="{AA489DD2-D61D-0D61-C562-33D39F559C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72" t="15584" r="12547" b="15904"/>
          <a:stretch/>
        </p:blipFill>
        <p:spPr bwMode="auto">
          <a:xfrm>
            <a:off x="342901" y="2219163"/>
            <a:ext cx="4613565" cy="601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xmlns="" id="{A1DD2180-DB67-248E-8C11-FA63979E0BCB}"/>
              </a:ext>
            </a:extLst>
          </p:cNvPr>
          <p:cNvSpPr/>
          <p:nvPr/>
        </p:nvSpPr>
        <p:spPr>
          <a:xfrm>
            <a:off x="5652656" y="3102455"/>
            <a:ext cx="8692736" cy="4839915"/>
          </a:xfrm>
          <a:custGeom>
            <a:avLst/>
            <a:gdLst/>
            <a:ahLst/>
            <a:cxnLst/>
            <a:rect l="l" t="t" r="r" b="b"/>
            <a:pathLst>
              <a:path w="5340138" h="6066790">
                <a:moveTo>
                  <a:pt x="1692910" y="0"/>
                </a:moveTo>
                <a:lnTo>
                  <a:pt x="1692910" y="6065520"/>
                </a:lnTo>
                <a:cubicBezTo>
                  <a:pt x="1710690" y="6066790"/>
                  <a:pt x="1728470" y="6066790"/>
                  <a:pt x="1746250" y="6066790"/>
                </a:cubicBezTo>
                <a:lnTo>
                  <a:pt x="3583728" y="6066790"/>
                </a:lnTo>
                <a:lnTo>
                  <a:pt x="3583728" y="0"/>
                </a:lnTo>
                <a:lnTo>
                  <a:pt x="1692910" y="0"/>
                </a:lnTo>
                <a:close/>
                <a:moveTo>
                  <a:pt x="4040928" y="0"/>
                </a:moveTo>
                <a:lnTo>
                  <a:pt x="3583728" y="0"/>
                </a:lnTo>
                <a:lnTo>
                  <a:pt x="3583728" y="6065520"/>
                </a:lnTo>
                <a:lnTo>
                  <a:pt x="3593888" y="6065520"/>
                </a:lnTo>
                <a:cubicBezTo>
                  <a:pt x="4333028" y="6065520"/>
                  <a:pt x="4981998" y="5462270"/>
                  <a:pt x="5035338" y="4725670"/>
                </a:cubicBezTo>
                <a:lnTo>
                  <a:pt x="5285528" y="1338580"/>
                </a:lnTo>
                <a:cubicBezTo>
                  <a:pt x="5340138" y="603250"/>
                  <a:pt x="4780068" y="0"/>
                  <a:pt x="4040928" y="0"/>
                </a:cubicBezTo>
                <a:close/>
                <a:moveTo>
                  <a:pt x="1299210" y="0"/>
                </a:moveTo>
                <a:cubicBezTo>
                  <a:pt x="560070" y="0"/>
                  <a:pt x="0" y="603250"/>
                  <a:pt x="54610" y="1339850"/>
                </a:cubicBezTo>
                <a:lnTo>
                  <a:pt x="304800" y="4726940"/>
                </a:lnTo>
                <a:cubicBezTo>
                  <a:pt x="358140" y="5445760"/>
                  <a:pt x="977900" y="6037580"/>
                  <a:pt x="1694180" y="6065520"/>
                </a:cubicBezTo>
                <a:lnTo>
                  <a:pt x="1694180" y="0"/>
                </a:lnTo>
                <a:lnTo>
                  <a:pt x="129921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E6F3B8F-1B9B-24AA-25A9-15B01B80E179}"/>
              </a:ext>
            </a:extLst>
          </p:cNvPr>
          <p:cNvSpPr/>
          <p:nvPr/>
        </p:nvSpPr>
        <p:spPr>
          <a:xfrm>
            <a:off x="1989659" y="426132"/>
            <a:ext cx="10556095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Робота –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це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 все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моє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життя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!</a:t>
            </a:r>
          </a:p>
          <a:p>
            <a:pPr algn="ctr"/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Моє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5400" b="1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професійне</a:t>
            </a:r>
            <a:r>
              <a:rPr lang="ru-RU" sz="54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 кредо: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C5B50C-198B-3261-AC5B-F5A3C67FBB5E}"/>
              </a:ext>
            </a:extLst>
          </p:cNvPr>
          <p:cNvSpPr txBox="1"/>
          <p:nvPr/>
        </p:nvSpPr>
        <p:spPr>
          <a:xfrm>
            <a:off x="6757059" y="4370777"/>
            <a:ext cx="6590806" cy="29854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i="1" dirty="0" err="1"/>
              <a:t>Успіх</a:t>
            </a:r>
            <a:r>
              <a:rPr lang="ru-RU" sz="3200" i="1" dirty="0"/>
              <a:t> приходить </a:t>
            </a:r>
            <a:r>
              <a:rPr lang="ru-RU" sz="3200" i="1" dirty="0" err="1"/>
              <a:t>лише</a:t>
            </a:r>
            <a:r>
              <a:rPr lang="ru-RU" sz="3200" i="1" dirty="0"/>
              <a:t> до того, </a:t>
            </a:r>
            <a:r>
              <a:rPr lang="ru-RU" sz="3200" i="1" dirty="0" err="1"/>
              <a:t>хто</a:t>
            </a:r>
            <a:r>
              <a:rPr lang="ru-RU" sz="3200" i="1" dirty="0"/>
              <a:t> </a:t>
            </a:r>
            <a:r>
              <a:rPr lang="ru-RU" sz="3200" i="1" dirty="0" err="1"/>
              <a:t>його</a:t>
            </a:r>
            <a:r>
              <a:rPr lang="ru-RU" sz="3200" i="1" dirty="0"/>
              <a:t> </a:t>
            </a:r>
            <a:r>
              <a:rPr lang="ru-RU" sz="3200" i="1" dirty="0" err="1"/>
              <a:t>прагне</a:t>
            </a:r>
            <a:r>
              <a:rPr lang="ru-RU" sz="3200" i="1" dirty="0"/>
              <a:t>, </a:t>
            </a:r>
            <a:r>
              <a:rPr lang="ru-RU" sz="3200" i="1" dirty="0" err="1"/>
              <a:t>хто</a:t>
            </a:r>
            <a:r>
              <a:rPr lang="ru-RU" sz="3200" i="1" dirty="0"/>
              <a:t> </a:t>
            </a:r>
            <a:r>
              <a:rPr lang="ru-RU" sz="3200" i="1" dirty="0" err="1"/>
              <a:t>вміє</a:t>
            </a:r>
            <a:r>
              <a:rPr lang="ru-RU" sz="3200" i="1" dirty="0"/>
              <a:t> максимально </a:t>
            </a:r>
            <a:r>
              <a:rPr lang="ru-RU" sz="3200" i="1" dirty="0" err="1"/>
              <a:t>використати</a:t>
            </a:r>
            <a:r>
              <a:rPr lang="ru-RU" sz="3200" i="1" dirty="0"/>
              <a:t> все </a:t>
            </a:r>
            <a:r>
              <a:rPr lang="ru-RU" sz="3200" i="1" dirty="0" err="1"/>
              <a:t>найкраще</a:t>
            </a:r>
            <a:r>
              <a:rPr lang="ru-RU" sz="3200" i="1" dirty="0"/>
              <a:t> </a:t>
            </a:r>
            <a:r>
              <a:rPr lang="ru-RU" sz="3200" i="1" dirty="0" err="1"/>
              <a:t>із</a:t>
            </a:r>
            <a:r>
              <a:rPr lang="ru-RU" sz="3200" i="1" dirty="0"/>
              <a:t> </a:t>
            </a:r>
            <a:r>
              <a:rPr lang="ru-RU" sz="3200" i="1" dirty="0" err="1"/>
              <a:t>своїх</a:t>
            </a:r>
            <a:r>
              <a:rPr lang="ru-RU" sz="3200" i="1" dirty="0"/>
              <a:t> </a:t>
            </a:r>
            <a:r>
              <a:rPr lang="ru-RU" sz="3200" i="1" dirty="0" err="1"/>
              <a:t>ресурсів</a:t>
            </a:r>
            <a:r>
              <a:rPr lang="ru-RU" sz="3200" i="1" dirty="0"/>
              <a:t>.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 descr="зображення_viber_2025-01-30_13-07-47-6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031" y="2828239"/>
            <a:ext cx="3858969" cy="479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27744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A9297FAC-21D3-A68E-0388-AA7E0EB52412}"/>
              </a:ext>
            </a:extLst>
          </p:cNvPr>
          <p:cNvGrpSpPr/>
          <p:nvPr/>
        </p:nvGrpSpPr>
        <p:grpSpPr>
          <a:xfrm>
            <a:off x="1902581" y="297168"/>
            <a:ext cx="10825238" cy="2585323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xmlns="" id="{A3EB64BA-AB08-91D1-8FED-97135473DBCD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5505F45-A734-F499-64EE-7321DC229534}"/>
              </a:ext>
            </a:extLst>
          </p:cNvPr>
          <p:cNvSpPr/>
          <p:nvPr/>
        </p:nvSpPr>
        <p:spPr>
          <a:xfrm>
            <a:off x="2256313" y="289106"/>
            <a:ext cx="10319657" cy="258532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«ЗОЛОТІ ПРАВИЛА» педагога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або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цитати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,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які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мені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імпонують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B736DCA-E774-38A4-D508-8199E42AD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10590" y="1830004"/>
            <a:ext cx="5891645" cy="70503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ABF63E6-EF8F-A7AF-3F67-5798E4BE2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60925" y="1758610"/>
            <a:ext cx="5891645" cy="70503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C0883FF-1B49-A66D-1B73-30DA51AE8DC2}"/>
              </a:ext>
            </a:extLst>
          </p:cNvPr>
          <p:cNvSpPr txBox="1"/>
          <p:nvPr/>
        </p:nvSpPr>
        <p:spPr>
          <a:xfrm>
            <a:off x="1494797" y="3831677"/>
            <a:ext cx="437011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374151"/>
                </a:solidFill>
                <a:effectLst/>
                <a:latin typeface="+mj-lt"/>
              </a:rPr>
              <a:t>"</a:t>
            </a:r>
            <a:r>
              <a:rPr lang="ru-RU" sz="3200" b="1" i="1" dirty="0" err="1">
                <a:solidFill>
                  <a:srgbClr val="374151"/>
                </a:solidFill>
                <a:effectLst/>
                <a:latin typeface="+mj-lt"/>
              </a:rPr>
              <a:t>Найкращий</a:t>
            </a:r>
            <a:r>
              <a:rPr lang="ru-RU" sz="3200" b="1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3200" b="1" i="1" dirty="0" err="1">
                <a:solidFill>
                  <a:srgbClr val="374151"/>
                </a:solidFill>
                <a:effectLst/>
                <a:latin typeface="+mj-lt"/>
              </a:rPr>
              <a:t>спосіб</a:t>
            </a:r>
            <a:r>
              <a:rPr lang="ru-RU" sz="3200" b="1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3200" b="1" i="1" dirty="0" err="1">
                <a:solidFill>
                  <a:srgbClr val="374151"/>
                </a:solidFill>
                <a:effectLst/>
                <a:latin typeface="+mj-lt"/>
              </a:rPr>
              <a:t>передбачити</a:t>
            </a:r>
            <a:r>
              <a:rPr lang="ru-RU" sz="3200" b="1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3200" b="1" i="1" dirty="0" err="1">
                <a:solidFill>
                  <a:srgbClr val="374151"/>
                </a:solidFill>
                <a:effectLst/>
                <a:latin typeface="+mj-lt"/>
              </a:rPr>
              <a:t>майбутнє</a:t>
            </a:r>
            <a:r>
              <a:rPr lang="ru-RU" sz="3200" b="1" i="1" dirty="0">
                <a:solidFill>
                  <a:srgbClr val="374151"/>
                </a:solidFill>
                <a:effectLst/>
                <a:latin typeface="+mj-lt"/>
              </a:rPr>
              <a:t> – </a:t>
            </a:r>
            <a:r>
              <a:rPr lang="ru-RU" sz="3200" b="1" i="1" dirty="0" err="1">
                <a:solidFill>
                  <a:srgbClr val="374151"/>
                </a:solidFill>
                <a:effectLst/>
                <a:latin typeface="+mj-lt"/>
              </a:rPr>
              <a:t>його</a:t>
            </a:r>
            <a:r>
              <a:rPr lang="ru-RU" sz="3200" b="1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3200" b="1" i="1" dirty="0" err="1">
                <a:solidFill>
                  <a:srgbClr val="374151"/>
                </a:solidFill>
                <a:effectLst/>
                <a:latin typeface="+mj-lt"/>
              </a:rPr>
              <a:t>створити</a:t>
            </a:r>
            <a:r>
              <a:rPr lang="ru-RU" sz="3200" b="1" i="1" dirty="0">
                <a:solidFill>
                  <a:srgbClr val="374151"/>
                </a:solidFill>
                <a:effectLst/>
                <a:latin typeface="+mj-lt"/>
              </a:rPr>
              <a:t>."</a:t>
            </a:r>
            <a:endParaRPr lang="ru-RU" sz="3200" b="0" i="1" dirty="0">
              <a:solidFill>
                <a:srgbClr val="374151"/>
              </a:solidFill>
              <a:effectLst/>
              <a:latin typeface="+mj-lt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200" b="0" i="1" dirty="0" err="1">
                <a:solidFill>
                  <a:srgbClr val="374151"/>
                </a:solidFill>
                <a:effectLst/>
                <a:latin typeface="+mj-lt"/>
              </a:rPr>
              <a:t>Пітер</a:t>
            </a:r>
            <a:r>
              <a:rPr lang="ru-RU" sz="3200" b="0" i="1" dirty="0">
                <a:solidFill>
                  <a:srgbClr val="374151"/>
                </a:solidFill>
                <a:effectLst/>
                <a:latin typeface="+mj-lt"/>
              </a:rPr>
              <a:t> Друкер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DB6D068-9991-740C-BC17-46DF92A29F7B}"/>
              </a:ext>
            </a:extLst>
          </p:cNvPr>
          <p:cNvSpPr txBox="1"/>
          <p:nvPr/>
        </p:nvSpPr>
        <p:spPr>
          <a:xfrm>
            <a:off x="8551685" y="4498947"/>
            <a:ext cx="44769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374151"/>
                </a:solidFill>
                <a:effectLst/>
                <a:latin typeface="+mj-lt"/>
              </a:rPr>
              <a:t>"</a:t>
            </a:r>
            <a:r>
              <a:rPr lang="ru-RU" sz="3200" b="1" i="1" dirty="0" err="1">
                <a:solidFill>
                  <a:srgbClr val="374151"/>
                </a:solidFill>
                <a:effectLst/>
                <a:latin typeface="+mj-lt"/>
              </a:rPr>
              <a:t>Освіта</a:t>
            </a:r>
            <a:r>
              <a:rPr lang="ru-RU" sz="3200" b="1" i="1" dirty="0">
                <a:solidFill>
                  <a:srgbClr val="374151"/>
                </a:solidFill>
                <a:effectLst/>
                <a:latin typeface="+mj-lt"/>
              </a:rPr>
              <a:t> – </a:t>
            </a:r>
            <a:r>
              <a:rPr lang="ru-RU" sz="3200" b="1" i="1" dirty="0" err="1">
                <a:solidFill>
                  <a:srgbClr val="374151"/>
                </a:solidFill>
                <a:effectLst/>
                <a:latin typeface="+mj-lt"/>
              </a:rPr>
              <a:t>це</a:t>
            </a:r>
            <a:r>
              <a:rPr lang="ru-RU" sz="3200" b="1" i="1" dirty="0">
                <a:solidFill>
                  <a:srgbClr val="374151"/>
                </a:solidFill>
                <a:effectLst/>
                <a:latin typeface="+mj-lt"/>
              </a:rPr>
              <a:t> </a:t>
            </a:r>
            <a:r>
              <a:rPr lang="ru-RU" sz="3200" b="1" i="1" dirty="0" err="1">
                <a:solidFill>
                  <a:srgbClr val="374151"/>
                </a:solidFill>
                <a:effectLst/>
                <a:latin typeface="+mj-lt"/>
              </a:rPr>
              <a:t>місія</a:t>
            </a:r>
            <a:r>
              <a:rPr lang="ru-RU" sz="3200" b="1" i="1" dirty="0">
                <a:solidFill>
                  <a:srgbClr val="374151"/>
                </a:solidFill>
                <a:effectLst/>
                <a:latin typeface="+mj-lt"/>
              </a:rPr>
              <a:t>, а не </a:t>
            </a:r>
            <a:r>
              <a:rPr lang="ru-RU" sz="3200" b="1" i="1" dirty="0" err="1">
                <a:solidFill>
                  <a:srgbClr val="374151"/>
                </a:solidFill>
                <a:effectLst/>
                <a:latin typeface="+mj-lt"/>
              </a:rPr>
              <a:t>професія</a:t>
            </a:r>
            <a:r>
              <a:rPr lang="ru-RU" sz="3200" b="1" i="1" dirty="0">
                <a:solidFill>
                  <a:srgbClr val="374151"/>
                </a:solidFill>
                <a:effectLst/>
                <a:latin typeface="+mj-lt"/>
              </a:rPr>
              <a:t>."</a:t>
            </a:r>
            <a:endParaRPr lang="ru-RU" sz="3200" b="0" i="1" dirty="0">
              <a:solidFill>
                <a:srgbClr val="374151"/>
              </a:solidFill>
              <a:effectLst/>
              <a:latin typeface="+mj-lt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200" b="0" i="1" dirty="0">
                <a:solidFill>
                  <a:srgbClr val="374151"/>
                </a:solidFill>
                <a:effectLst/>
                <a:latin typeface="+mj-lt"/>
              </a:rPr>
              <a:t>Жан Жак Руссо</a:t>
            </a:r>
          </a:p>
        </p:txBody>
      </p:sp>
    </p:spTree>
    <p:extLst>
      <p:ext uri="{BB962C8B-B14F-4D97-AF65-F5344CB8AC3E}">
        <p14:creationId xmlns:p14="http://schemas.microsoft.com/office/powerpoint/2010/main" xmlns="" val="13465259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AutoShape 4">
            <a:extLst>
              <a:ext uri="{FF2B5EF4-FFF2-40B4-BE49-F238E27FC236}">
                <a16:creationId xmlns:a16="http://schemas.microsoft.com/office/drawing/2014/main" xmlns="" id="{86715552-07E4-9E22-682D-9ECB86A77660}"/>
              </a:ext>
            </a:extLst>
          </p:cNvPr>
          <p:cNvSpPr/>
          <p:nvPr/>
        </p:nvSpPr>
        <p:spPr>
          <a:xfrm rot="5400000">
            <a:off x="5487728" y="5332140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3" name="AutoShape 4">
            <a:extLst>
              <a:ext uri="{FF2B5EF4-FFF2-40B4-BE49-F238E27FC236}">
                <a16:creationId xmlns:a16="http://schemas.microsoft.com/office/drawing/2014/main" xmlns="" id="{4BE712A4-81EC-BAFB-C5E4-A88564F258F3}"/>
              </a:ext>
            </a:extLst>
          </p:cNvPr>
          <p:cNvSpPr/>
          <p:nvPr/>
        </p:nvSpPr>
        <p:spPr>
          <a:xfrm rot="5400000">
            <a:off x="3029718" y="5332140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4" name="AutoShape 4">
            <a:extLst>
              <a:ext uri="{FF2B5EF4-FFF2-40B4-BE49-F238E27FC236}">
                <a16:creationId xmlns:a16="http://schemas.microsoft.com/office/drawing/2014/main" xmlns="" id="{FC6CE1CC-1BAB-4C39-6DE2-F89D6BD48714}"/>
              </a:ext>
            </a:extLst>
          </p:cNvPr>
          <p:cNvSpPr/>
          <p:nvPr/>
        </p:nvSpPr>
        <p:spPr>
          <a:xfrm rot="5400000">
            <a:off x="10282633" y="5517708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5" name="AutoShape 4">
            <a:extLst>
              <a:ext uri="{FF2B5EF4-FFF2-40B4-BE49-F238E27FC236}">
                <a16:creationId xmlns:a16="http://schemas.microsoft.com/office/drawing/2014/main" xmlns="" id="{30D5BBC5-F332-7163-4BAA-9B4B08E2446C}"/>
              </a:ext>
            </a:extLst>
          </p:cNvPr>
          <p:cNvSpPr/>
          <p:nvPr/>
        </p:nvSpPr>
        <p:spPr>
          <a:xfrm rot="5400000">
            <a:off x="8311126" y="5517708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1" name="AutoShape 4">
            <a:extLst>
              <a:ext uri="{FF2B5EF4-FFF2-40B4-BE49-F238E27FC236}">
                <a16:creationId xmlns:a16="http://schemas.microsoft.com/office/drawing/2014/main" xmlns="" id="{469F84EA-E557-FE8B-B9BB-413D0C49BC12}"/>
              </a:ext>
            </a:extLst>
          </p:cNvPr>
          <p:cNvSpPr/>
          <p:nvPr/>
        </p:nvSpPr>
        <p:spPr>
          <a:xfrm rot="5400000">
            <a:off x="5203522" y="7715157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0" name="AutoShape 4">
            <a:extLst>
              <a:ext uri="{FF2B5EF4-FFF2-40B4-BE49-F238E27FC236}">
                <a16:creationId xmlns:a16="http://schemas.microsoft.com/office/drawing/2014/main" xmlns="" id="{841FEA5D-6DF9-ADA6-78BF-658948F7E88D}"/>
              </a:ext>
            </a:extLst>
          </p:cNvPr>
          <p:cNvSpPr/>
          <p:nvPr/>
        </p:nvSpPr>
        <p:spPr>
          <a:xfrm rot="5400000">
            <a:off x="10257436" y="7727473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5400000">
            <a:off x="5935747" y="6426066"/>
            <a:ext cx="820327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rot="5400000">
            <a:off x="2123993" y="2723757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488418" y="3082400"/>
            <a:ext cx="4499217" cy="2144771"/>
            <a:chOff x="0" y="0"/>
            <a:chExt cx="4374109" cy="1397821"/>
          </a:xfr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6" name="Freeform 6"/>
            <p:cNvSpPr/>
            <p:nvPr/>
          </p:nvSpPr>
          <p:spPr>
            <a:xfrm>
              <a:off x="0" y="0"/>
              <a:ext cx="4374109" cy="1397821"/>
            </a:xfrm>
            <a:custGeom>
              <a:avLst/>
              <a:gdLst/>
              <a:ahLst/>
              <a:cxnLst/>
              <a:rect l="l" t="t" r="r" b="b"/>
              <a:pathLst>
                <a:path w="4374109" h="1397821">
                  <a:moveTo>
                    <a:pt x="4249649" y="1397821"/>
                  </a:moveTo>
                  <a:lnTo>
                    <a:pt x="124460" y="1397821"/>
                  </a:lnTo>
                  <a:cubicBezTo>
                    <a:pt x="55880" y="1397821"/>
                    <a:pt x="0" y="1341941"/>
                    <a:pt x="0" y="12733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49650" y="0"/>
                  </a:lnTo>
                  <a:cubicBezTo>
                    <a:pt x="4318229" y="0"/>
                    <a:pt x="4374109" y="55880"/>
                    <a:pt x="4374109" y="124460"/>
                  </a:cubicBezTo>
                  <a:lnTo>
                    <a:pt x="4374109" y="1273361"/>
                  </a:lnTo>
                  <a:cubicBezTo>
                    <a:pt x="4374109" y="1341941"/>
                    <a:pt x="4318229" y="1397821"/>
                    <a:pt x="4249650" y="1397821"/>
                  </a:cubicBezTo>
                  <a:close/>
                </a:path>
              </a:pathLst>
            </a:custGeom>
            <a:grpFill/>
          </p:spPr>
        </p:sp>
      </p:grpSp>
      <p:sp>
        <p:nvSpPr>
          <p:cNvPr id="7" name="AutoShape 7"/>
          <p:cNvSpPr/>
          <p:nvPr/>
        </p:nvSpPr>
        <p:spPr>
          <a:xfrm>
            <a:off x="488419" y="6817179"/>
            <a:ext cx="5846061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770598" y="2365114"/>
            <a:ext cx="7550442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13" name="TextBox 13"/>
          <p:cNvSpPr txBox="1"/>
          <p:nvPr/>
        </p:nvSpPr>
        <p:spPr>
          <a:xfrm>
            <a:off x="-1344181" y="3394743"/>
            <a:ext cx="8164414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ru-RU" sz="3200" b="1" i="0" dirty="0" err="1">
                <a:effectLst/>
                <a:latin typeface="+mj-lt"/>
              </a:rPr>
              <a:t>Розробка</a:t>
            </a:r>
            <a:endParaRPr lang="ru-RU" sz="3200" b="1" i="0" dirty="0">
              <a:effectLst/>
              <a:latin typeface="+mj-lt"/>
            </a:endParaRPr>
          </a:p>
          <a:p>
            <a:pPr algn="ctr"/>
            <a:r>
              <a:rPr lang="ru-RU" sz="3200" b="1" i="0" dirty="0">
                <a:effectLst/>
                <a:latin typeface="+mj-lt"/>
              </a:rPr>
              <a:t> </a:t>
            </a:r>
            <a:r>
              <a:rPr lang="ru-RU" sz="3200" b="1" i="0" dirty="0" err="1">
                <a:effectLst/>
                <a:latin typeface="+mj-lt"/>
              </a:rPr>
              <a:t>методичних</a:t>
            </a:r>
            <a:r>
              <a:rPr lang="ru-RU" sz="3200" b="1" i="0" dirty="0">
                <a:effectLst/>
                <a:latin typeface="+mj-lt"/>
              </a:rPr>
              <a:t> </a:t>
            </a:r>
          </a:p>
          <a:p>
            <a:pPr algn="ctr"/>
            <a:r>
              <a:rPr lang="ru-RU" sz="3200" b="1" i="0" dirty="0" err="1">
                <a:effectLst/>
                <a:latin typeface="+mj-lt"/>
              </a:rPr>
              <a:t>матеріалів</a:t>
            </a:r>
            <a:endParaRPr lang="en-US" sz="2800" dirty="0">
              <a:latin typeface="+mj-lt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0641276" y="6637367"/>
            <a:ext cx="3167425" cy="541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79"/>
              </a:lnSpc>
            </a:pPr>
            <a:endParaRPr lang="en-US" sz="3199" dirty="0">
              <a:latin typeface="RoxboroughCF Bold"/>
            </a:endParaRP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xmlns="" id="{415E508B-22CD-4F77-D85F-4C1E61051449}"/>
              </a:ext>
            </a:extLst>
          </p:cNvPr>
          <p:cNvSpPr/>
          <p:nvPr/>
        </p:nvSpPr>
        <p:spPr>
          <a:xfrm rot="5400000">
            <a:off x="6767245" y="2735979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5">
            <a:extLst>
              <a:ext uri="{FF2B5EF4-FFF2-40B4-BE49-F238E27FC236}">
                <a16:creationId xmlns:a16="http://schemas.microsoft.com/office/drawing/2014/main" xmlns="" id="{D5D526B3-3DF3-B5B5-631D-D19643CA6F8C}"/>
              </a:ext>
            </a:extLst>
          </p:cNvPr>
          <p:cNvGrpSpPr/>
          <p:nvPr/>
        </p:nvGrpSpPr>
        <p:grpSpPr>
          <a:xfrm>
            <a:off x="5131670" y="3094622"/>
            <a:ext cx="4499217" cy="2144771"/>
            <a:chOff x="0" y="0"/>
            <a:chExt cx="4374109" cy="1397821"/>
          </a:xfr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xmlns="" id="{B35AB3FA-2AE6-C224-BCDE-E59DA52A4272}"/>
                </a:ext>
              </a:extLst>
            </p:cNvPr>
            <p:cNvSpPr/>
            <p:nvPr/>
          </p:nvSpPr>
          <p:spPr>
            <a:xfrm>
              <a:off x="0" y="0"/>
              <a:ext cx="4374109" cy="1397821"/>
            </a:xfrm>
            <a:custGeom>
              <a:avLst/>
              <a:gdLst/>
              <a:ahLst/>
              <a:cxnLst/>
              <a:rect l="l" t="t" r="r" b="b"/>
              <a:pathLst>
                <a:path w="4374109" h="1397821">
                  <a:moveTo>
                    <a:pt x="4249649" y="1397821"/>
                  </a:moveTo>
                  <a:lnTo>
                    <a:pt x="124460" y="1397821"/>
                  </a:lnTo>
                  <a:cubicBezTo>
                    <a:pt x="55880" y="1397821"/>
                    <a:pt x="0" y="1341941"/>
                    <a:pt x="0" y="12733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49650" y="0"/>
                  </a:lnTo>
                  <a:cubicBezTo>
                    <a:pt x="4318229" y="0"/>
                    <a:pt x="4374109" y="55880"/>
                    <a:pt x="4374109" y="124460"/>
                  </a:cubicBezTo>
                  <a:lnTo>
                    <a:pt x="4374109" y="1273361"/>
                  </a:lnTo>
                  <a:cubicBezTo>
                    <a:pt x="4374109" y="1341941"/>
                    <a:pt x="4318229" y="1397821"/>
                    <a:pt x="4249650" y="1397821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9" name="AutoShape 10">
            <a:extLst>
              <a:ext uri="{FF2B5EF4-FFF2-40B4-BE49-F238E27FC236}">
                <a16:creationId xmlns:a16="http://schemas.microsoft.com/office/drawing/2014/main" xmlns="" id="{FBA99BB6-2C19-F864-5F74-9B6C6A61A1F0}"/>
              </a:ext>
            </a:extLst>
          </p:cNvPr>
          <p:cNvSpPr/>
          <p:nvPr/>
        </p:nvSpPr>
        <p:spPr>
          <a:xfrm>
            <a:off x="5413850" y="2377336"/>
            <a:ext cx="7550442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21" name="AutoShape 4">
            <a:extLst>
              <a:ext uri="{FF2B5EF4-FFF2-40B4-BE49-F238E27FC236}">
                <a16:creationId xmlns:a16="http://schemas.microsoft.com/office/drawing/2014/main" xmlns="" id="{4C9FB7D7-AF4D-AB2E-3B24-88D4306B754E}"/>
              </a:ext>
            </a:extLst>
          </p:cNvPr>
          <p:cNvSpPr/>
          <p:nvPr/>
        </p:nvSpPr>
        <p:spPr>
          <a:xfrm rot="5400000">
            <a:off x="11410496" y="2735979"/>
            <a:ext cx="717286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2" name="Group 5">
            <a:extLst>
              <a:ext uri="{FF2B5EF4-FFF2-40B4-BE49-F238E27FC236}">
                <a16:creationId xmlns:a16="http://schemas.microsoft.com/office/drawing/2014/main" xmlns="" id="{00F6396D-AC73-0879-F6DE-2F47A0E44D21}"/>
              </a:ext>
            </a:extLst>
          </p:cNvPr>
          <p:cNvGrpSpPr/>
          <p:nvPr/>
        </p:nvGrpSpPr>
        <p:grpSpPr>
          <a:xfrm>
            <a:off x="9774921" y="3094622"/>
            <a:ext cx="4499217" cy="2144771"/>
            <a:chOff x="0" y="0"/>
            <a:chExt cx="4374109" cy="1397821"/>
          </a:xfr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xmlns="" id="{075E209C-6A67-B417-5903-0B2C61031D58}"/>
                </a:ext>
              </a:extLst>
            </p:cNvPr>
            <p:cNvSpPr/>
            <p:nvPr/>
          </p:nvSpPr>
          <p:spPr>
            <a:xfrm>
              <a:off x="0" y="0"/>
              <a:ext cx="4374109" cy="1397821"/>
            </a:xfrm>
            <a:custGeom>
              <a:avLst/>
              <a:gdLst/>
              <a:ahLst/>
              <a:cxnLst/>
              <a:rect l="l" t="t" r="r" b="b"/>
              <a:pathLst>
                <a:path w="4374109" h="1397821">
                  <a:moveTo>
                    <a:pt x="4249649" y="1397821"/>
                  </a:moveTo>
                  <a:lnTo>
                    <a:pt x="124460" y="1397821"/>
                  </a:lnTo>
                  <a:cubicBezTo>
                    <a:pt x="55880" y="1397821"/>
                    <a:pt x="0" y="1341941"/>
                    <a:pt x="0" y="12733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49650" y="0"/>
                  </a:lnTo>
                  <a:cubicBezTo>
                    <a:pt x="4318229" y="0"/>
                    <a:pt x="4374109" y="55880"/>
                    <a:pt x="4374109" y="124460"/>
                  </a:cubicBezTo>
                  <a:lnTo>
                    <a:pt x="4374109" y="1273361"/>
                  </a:lnTo>
                  <a:cubicBezTo>
                    <a:pt x="4374109" y="1341941"/>
                    <a:pt x="4318229" y="1397821"/>
                    <a:pt x="4249650" y="1397821"/>
                  </a:cubicBezTo>
                  <a:close/>
                </a:path>
              </a:pathLst>
            </a:custGeom>
            <a:grpFill/>
          </p:spPr>
        </p:sp>
      </p:grpSp>
      <p:sp>
        <p:nvSpPr>
          <p:cNvPr id="24" name="AutoShape 10">
            <a:extLst>
              <a:ext uri="{FF2B5EF4-FFF2-40B4-BE49-F238E27FC236}">
                <a16:creationId xmlns:a16="http://schemas.microsoft.com/office/drawing/2014/main" xmlns="" id="{91AE0712-657A-BF7D-6D65-074982EC0568}"/>
              </a:ext>
            </a:extLst>
          </p:cNvPr>
          <p:cNvSpPr/>
          <p:nvPr/>
        </p:nvSpPr>
        <p:spPr>
          <a:xfrm>
            <a:off x="10057101" y="2377336"/>
            <a:ext cx="7550442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xmlns="" id="{172CAD15-9618-D885-3F6B-B3BC80C873FE}"/>
              </a:ext>
            </a:extLst>
          </p:cNvPr>
          <p:cNvSpPr txBox="1"/>
          <p:nvPr/>
        </p:nvSpPr>
        <p:spPr>
          <a:xfrm>
            <a:off x="7942322" y="3354437"/>
            <a:ext cx="8164414" cy="1477328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ru-RU" sz="3200" b="1" dirty="0">
                <a:latin typeface="+mj-lt"/>
              </a:rPr>
              <a:t>Участь</a:t>
            </a:r>
            <a:endParaRPr lang="ru-RU" sz="3200" b="1" i="0" dirty="0">
              <a:effectLst/>
              <a:latin typeface="+mj-lt"/>
            </a:endParaRPr>
          </a:p>
          <a:p>
            <a:pPr algn="ctr"/>
            <a:r>
              <a:rPr lang="ru-RU" sz="3200" b="1" i="0" dirty="0">
                <a:effectLst/>
                <a:latin typeface="+mj-lt"/>
              </a:rPr>
              <a:t>участь у </a:t>
            </a:r>
            <a:r>
              <a:rPr lang="ru-RU" sz="3200" b="1" i="0" dirty="0" err="1">
                <a:effectLst/>
                <a:latin typeface="+mj-lt"/>
              </a:rPr>
              <a:t>семінарах</a:t>
            </a:r>
            <a:r>
              <a:rPr lang="ru-RU" sz="3200" b="1" i="0" dirty="0">
                <a:effectLst/>
                <a:latin typeface="+mj-lt"/>
              </a:rPr>
              <a:t>, </a:t>
            </a:r>
          </a:p>
          <a:p>
            <a:pPr algn="ctr"/>
            <a:r>
              <a:rPr lang="ru-RU" sz="3200" b="1" i="0" dirty="0" err="1">
                <a:effectLst/>
                <a:latin typeface="+mj-lt"/>
              </a:rPr>
              <a:t>педагогічних</a:t>
            </a:r>
            <a:r>
              <a:rPr lang="ru-RU" sz="3200" b="1" i="0" dirty="0">
                <a:effectLst/>
                <a:latin typeface="+mj-lt"/>
              </a:rPr>
              <a:t> радах</a:t>
            </a:r>
            <a:endParaRPr lang="en-US" sz="2800" dirty="0">
              <a:latin typeface="+mj-lt"/>
            </a:endParaRPr>
          </a:p>
        </p:txBody>
      </p:sp>
      <p:sp>
        <p:nvSpPr>
          <p:cNvPr id="26" name="AutoShape 7">
            <a:extLst>
              <a:ext uri="{FF2B5EF4-FFF2-40B4-BE49-F238E27FC236}">
                <a16:creationId xmlns:a16="http://schemas.microsoft.com/office/drawing/2014/main" xmlns="" id="{1B86FD50-6F81-C9A8-3188-AA0C56231C2E}"/>
              </a:ext>
            </a:extLst>
          </p:cNvPr>
          <p:cNvSpPr/>
          <p:nvPr/>
        </p:nvSpPr>
        <p:spPr>
          <a:xfrm>
            <a:off x="6707856" y="1034217"/>
            <a:ext cx="5846061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AutoShape 3">
            <a:extLst>
              <a:ext uri="{FF2B5EF4-FFF2-40B4-BE49-F238E27FC236}">
                <a16:creationId xmlns:a16="http://schemas.microsoft.com/office/drawing/2014/main" xmlns="" id="{5315355F-EE02-1EAF-38EE-6FC0A7B6C3BE}"/>
              </a:ext>
            </a:extLst>
          </p:cNvPr>
          <p:cNvSpPr/>
          <p:nvPr/>
        </p:nvSpPr>
        <p:spPr>
          <a:xfrm rot="5400000">
            <a:off x="12143753" y="1444381"/>
            <a:ext cx="820327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8" name="Group 4">
            <a:extLst>
              <a:ext uri="{FF2B5EF4-FFF2-40B4-BE49-F238E27FC236}">
                <a16:creationId xmlns:a16="http://schemas.microsoft.com/office/drawing/2014/main" xmlns="" id="{7C23852C-7F6B-B3FB-5F84-D08B8F05E0D6}"/>
              </a:ext>
            </a:extLst>
          </p:cNvPr>
          <p:cNvGrpSpPr/>
          <p:nvPr/>
        </p:nvGrpSpPr>
        <p:grpSpPr>
          <a:xfrm>
            <a:off x="1864426" y="275824"/>
            <a:ext cx="11910951" cy="1746928"/>
            <a:chOff x="0" y="0"/>
            <a:chExt cx="2645407" cy="70714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xmlns="" id="{FCD123BF-EFFE-BA1E-B5DE-73669F7A4193}"/>
                </a:ext>
              </a:extLst>
            </p:cNvPr>
            <p:cNvSpPr/>
            <p:nvPr/>
          </p:nvSpPr>
          <p:spPr>
            <a:xfrm>
              <a:off x="0" y="0"/>
              <a:ext cx="2645407" cy="707140"/>
            </a:xfrm>
            <a:custGeom>
              <a:avLst/>
              <a:gdLst/>
              <a:ahLst/>
              <a:cxnLst/>
              <a:rect l="l" t="t" r="r" b="b"/>
              <a:pathLst>
                <a:path w="2645407" h="707140">
                  <a:moveTo>
                    <a:pt x="2520947" y="707140"/>
                  </a:moveTo>
                  <a:lnTo>
                    <a:pt x="124460" y="707140"/>
                  </a:lnTo>
                  <a:cubicBezTo>
                    <a:pt x="55880" y="707140"/>
                    <a:pt x="0" y="651260"/>
                    <a:pt x="0" y="5826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0947" y="0"/>
                  </a:lnTo>
                  <a:cubicBezTo>
                    <a:pt x="2589527" y="0"/>
                    <a:pt x="2645407" y="55880"/>
                    <a:pt x="2645407" y="124460"/>
                  </a:cubicBezTo>
                  <a:lnTo>
                    <a:pt x="2645407" y="582680"/>
                  </a:lnTo>
                  <a:cubicBezTo>
                    <a:pt x="2645407" y="651260"/>
                    <a:pt x="2589527" y="707140"/>
                    <a:pt x="2520947" y="7071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E57A1AB-CC90-05F8-10B2-D4345D7B3C7F}"/>
              </a:ext>
            </a:extLst>
          </p:cNvPr>
          <p:cNvSpPr/>
          <p:nvPr/>
        </p:nvSpPr>
        <p:spPr>
          <a:xfrm>
            <a:off x="3124019" y="297360"/>
            <a:ext cx="9076524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Схема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моєї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</a:p>
          <a:p>
            <a:pPr algn="ctr"/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професійної</a:t>
            </a:r>
            <a:r>
              <a:rPr lang="ru-RU" sz="5400" b="1" cap="none" spc="0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діяльності</a:t>
            </a:r>
            <a:endParaRPr lang="ru-RU" sz="5400" b="1" cap="none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grpSp>
        <p:nvGrpSpPr>
          <p:cNvPr id="31" name="Group 5">
            <a:extLst>
              <a:ext uri="{FF2B5EF4-FFF2-40B4-BE49-F238E27FC236}">
                <a16:creationId xmlns:a16="http://schemas.microsoft.com/office/drawing/2014/main" xmlns="" id="{7D18E79E-62D0-C07C-B457-8491E0061092}"/>
              </a:ext>
            </a:extLst>
          </p:cNvPr>
          <p:cNvGrpSpPr/>
          <p:nvPr/>
        </p:nvGrpSpPr>
        <p:grpSpPr>
          <a:xfrm>
            <a:off x="1964984" y="5573114"/>
            <a:ext cx="5245156" cy="2144771"/>
            <a:chOff x="0" y="0"/>
            <a:chExt cx="4374109" cy="1397821"/>
          </a:xfr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xmlns="" id="{57300F68-A96D-0041-51A9-1A754926A7F3}"/>
                </a:ext>
              </a:extLst>
            </p:cNvPr>
            <p:cNvSpPr/>
            <p:nvPr/>
          </p:nvSpPr>
          <p:spPr>
            <a:xfrm>
              <a:off x="0" y="0"/>
              <a:ext cx="4374109" cy="1397821"/>
            </a:xfrm>
            <a:custGeom>
              <a:avLst/>
              <a:gdLst/>
              <a:ahLst/>
              <a:cxnLst/>
              <a:rect l="l" t="t" r="r" b="b"/>
              <a:pathLst>
                <a:path w="4374109" h="1397821">
                  <a:moveTo>
                    <a:pt x="4249649" y="1397821"/>
                  </a:moveTo>
                  <a:lnTo>
                    <a:pt x="124460" y="1397821"/>
                  </a:lnTo>
                  <a:cubicBezTo>
                    <a:pt x="55880" y="1397821"/>
                    <a:pt x="0" y="1341941"/>
                    <a:pt x="0" y="12733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49650" y="0"/>
                  </a:lnTo>
                  <a:cubicBezTo>
                    <a:pt x="4318229" y="0"/>
                    <a:pt x="4374109" y="55880"/>
                    <a:pt x="4374109" y="124460"/>
                  </a:cubicBezTo>
                  <a:lnTo>
                    <a:pt x="4374109" y="1273361"/>
                  </a:lnTo>
                  <a:cubicBezTo>
                    <a:pt x="4374109" y="1341941"/>
                    <a:pt x="4318229" y="1397821"/>
                    <a:pt x="4249650" y="1397821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3" name="TextBox 13">
            <a:extLst>
              <a:ext uri="{FF2B5EF4-FFF2-40B4-BE49-F238E27FC236}">
                <a16:creationId xmlns:a16="http://schemas.microsoft.com/office/drawing/2014/main" xmlns="" id="{C9DBB128-E30E-E574-230F-DF8A2E9BEBE8}"/>
              </a:ext>
            </a:extLst>
          </p:cNvPr>
          <p:cNvSpPr txBox="1"/>
          <p:nvPr/>
        </p:nvSpPr>
        <p:spPr>
          <a:xfrm>
            <a:off x="505355" y="5633588"/>
            <a:ext cx="8164414" cy="1969770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ru-RU" sz="3200" b="1" i="0" dirty="0" err="1">
                <a:effectLst/>
                <a:latin typeface="+mj-lt"/>
              </a:rPr>
              <a:t>Здійсненя</a:t>
            </a:r>
            <a:r>
              <a:rPr lang="ru-RU" sz="3200" b="1" i="0" dirty="0">
                <a:effectLst/>
                <a:latin typeface="+mj-lt"/>
              </a:rPr>
              <a:t> </a:t>
            </a:r>
          </a:p>
          <a:p>
            <a:pPr algn="ctr"/>
            <a:r>
              <a:rPr lang="ru-RU" sz="3200" b="1" i="0" dirty="0" err="1">
                <a:effectLst/>
                <a:latin typeface="+mj-lt"/>
              </a:rPr>
              <a:t>консультацій</a:t>
            </a:r>
            <a:endParaRPr lang="ru-RU" sz="3200" b="1" i="0" dirty="0">
              <a:effectLst/>
              <a:latin typeface="+mj-lt"/>
            </a:endParaRPr>
          </a:p>
          <a:p>
            <a:pPr algn="ctr"/>
            <a:r>
              <a:rPr lang="ru-RU" sz="3200" b="1" i="0" dirty="0">
                <a:effectLst/>
                <a:latin typeface="+mj-lt"/>
              </a:rPr>
              <a:t> та </a:t>
            </a:r>
            <a:r>
              <a:rPr lang="ru-RU" sz="3200" b="1" i="0" dirty="0" err="1">
                <a:effectLst/>
                <a:latin typeface="+mj-lt"/>
              </a:rPr>
              <a:t>обмін</a:t>
            </a:r>
            <a:r>
              <a:rPr lang="ru-RU" sz="3200" b="1" i="0" dirty="0">
                <a:effectLst/>
                <a:latin typeface="+mj-lt"/>
              </a:rPr>
              <a:t> </a:t>
            </a:r>
            <a:r>
              <a:rPr lang="ru-RU" sz="3200" b="1" i="0" dirty="0" err="1">
                <a:effectLst/>
                <a:latin typeface="+mj-lt"/>
              </a:rPr>
              <a:t>досвідом</a:t>
            </a:r>
            <a:r>
              <a:rPr lang="ru-RU" sz="3200" b="1" i="0" dirty="0">
                <a:effectLst/>
                <a:latin typeface="+mj-lt"/>
              </a:rPr>
              <a:t> </a:t>
            </a:r>
          </a:p>
          <a:p>
            <a:pPr algn="ctr"/>
            <a:r>
              <a:rPr lang="ru-RU" sz="3200" b="1" i="0" dirty="0">
                <a:effectLst/>
                <a:latin typeface="+mj-lt"/>
              </a:rPr>
              <a:t>з </a:t>
            </a:r>
            <a:r>
              <a:rPr lang="ru-RU" sz="3200" b="1" i="0" dirty="0" err="1">
                <a:effectLst/>
                <a:latin typeface="+mj-lt"/>
              </a:rPr>
              <a:t>колегами</a:t>
            </a:r>
            <a:endParaRPr lang="en-US" sz="2800" dirty="0">
              <a:latin typeface="+mj-lt"/>
            </a:endParaRPr>
          </a:p>
        </p:txBody>
      </p:sp>
      <p:grpSp>
        <p:nvGrpSpPr>
          <p:cNvPr id="34" name="Group 5">
            <a:extLst>
              <a:ext uri="{FF2B5EF4-FFF2-40B4-BE49-F238E27FC236}">
                <a16:creationId xmlns:a16="http://schemas.microsoft.com/office/drawing/2014/main" xmlns="" id="{3C6F4C83-0193-2E28-B102-33A7450C8572}"/>
              </a:ext>
            </a:extLst>
          </p:cNvPr>
          <p:cNvGrpSpPr/>
          <p:nvPr/>
        </p:nvGrpSpPr>
        <p:grpSpPr>
          <a:xfrm>
            <a:off x="7819901" y="5591482"/>
            <a:ext cx="5592357" cy="2144771"/>
            <a:chOff x="0" y="0"/>
            <a:chExt cx="4374109" cy="1397821"/>
          </a:xfr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xmlns="" id="{60E0C5A4-6BA8-D080-BE95-5F6D04C37095}"/>
                </a:ext>
              </a:extLst>
            </p:cNvPr>
            <p:cNvSpPr/>
            <p:nvPr/>
          </p:nvSpPr>
          <p:spPr>
            <a:xfrm>
              <a:off x="0" y="0"/>
              <a:ext cx="4374109" cy="1397821"/>
            </a:xfrm>
            <a:custGeom>
              <a:avLst/>
              <a:gdLst/>
              <a:ahLst/>
              <a:cxnLst/>
              <a:rect l="l" t="t" r="r" b="b"/>
              <a:pathLst>
                <a:path w="4374109" h="1397821">
                  <a:moveTo>
                    <a:pt x="4249649" y="1397821"/>
                  </a:moveTo>
                  <a:lnTo>
                    <a:pt x="124460" y="1397821"/>
                  </a:lnTo>
                  <a:cubicBezTo>
                    <a:pt x="55880" y="1397821"/>
                    <a:pt x="0" y="1341941"/>
                    <a:pt x="0" y="12733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49650" y="0"/>
                  </a:lnTo>
                  <a:cubicBezTo>
                    <a:pt x="4318229" y="0"/>
                    <a:pt x="4374109" y="55880"/>
                    <a:pt x="4374109" y="124460"/>
                  </a:cubicBezTo>
                  <a:lnTo>
                    <a:pt x="4374109" y="1273361"/>
                  </a:lnTo>
                  <a:cubicBezTo>
                    <a:pt x="4374109" y="1341941"/>
                    <a:pt x="4318229" y="1397821"/>
                    <a:pt x="4249650" y="1397821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6" name="TextBox 13">
            <a:extLst>
              <a:ext uri="{FF2B5EF4-FFF2-40B4-BE49-F238E27FC236}">
                <a16:creationId xmlns:a16="http://schemas.microsoft.com/office/drawing/2014/main" xmlns="" id="{E05237E2-4B11-5A6A-5A93-26EECEC8DECB}"/>
              </a:ext>
            </a:extLst>
          </p:cNvPr>
          <p:cNvSpPr txBox="1"/>
          <p:nvPr/>
        </p:nvSpPr>
        <p:spPr>
          <a:xfrm>
            <a:off x="7446970" y="5690783"/>
            <a:ext cx="6108392" cy="196977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200" b="1" i="0" dirty="0" err="1">
                <a:effectLst/>
                <a:latin typeface="+mj-lt"/>
              </a:rPr>
              <a:t>Аналіз</a:t>
            </a:r>
            <a:r>
              <a:rPr lang="ru-RU" sz="3200" b="1" i="0" dirty="0">
                <a:effectLst/>
                <a:latin typeface="+mj-lt"/>
              </a:rPr>
              <a:t> </a:t>
            </a:r>
            <a:r>
              <a:rPr lang="ru-RU" sz="3200" b="1" i="0" dirty="0" err="1">
                <a:effectLst/>
                <a:latin typeface="+mj-lt"/>
              </a:rPr>
              <a:t>результатів</a:t>
            </a:r>
            <a:r>
              <a:rPr lang="ru-RU" sz="3200" b="1" i="0" dirty="0">
                <a:effectLst/>
                <a:latin typeface="+mj-lt"/>
              </a:rPr>
              <a:t> </a:t>
            </a:r>
            <a:r>
              <a:rPr lang="ru-RU" sz="3200" b="1" i="0" dirty="0" err="1">
                <a:effectLst/>
                <a:latin typeface="+mj-lt"/>
              </a:rPr>
              <a:t>навчання</a:t>
            </a:r>
            <a:r>
              <a:rPr lang="ru-RU" sz="3200" b="1" i="0" dirty="0">
                <a:effectLst/>
                <a:latin typeface="+mj-lt"/>
              </a:rPr>
              <a:t> та </a:t>
            </a:r>
            <a:r>
              <a:rPr lang="ru-RU" sz="3200" b="1" i="0" dirty="0" err="1">
                <a:effectLst/>
                <a:latin typeface="+mj-lt"/>
              </a:rPr>
              <a:t>оцінка</a:t>
            </a:r>
            <a:r>
              <a:rPr lang="ru-RU" sz="3200" b="1" i="0" dirty="0">
                <a:effectLst/>
                <a:latin typeface="+mj-lt"/>
              </a:rPr>
              <a:t> </a:t>
            </a:r>
            <a:r>
              <a:rPr lang="ru-RU" sz="3200" b="1" i="0" dirty="0" err="1">
                <a:effectLst/>
                <a:latin typeface="+mj-lt"/>
              </a:rPr>
              <a:t>ефективності</a:t>
            </a:r>
            <a:r>
              <a:rPr lang="ru-RU" sz="3200" b="1" i="0" dirty="0">
                <a:effectLst/>
                <a:latin typeface="+mj-lt"/>
              </a:rPr>
              <a:t> </a:t>
            </a:r>
            <a:r>
              <a:rPr lang="ru-RU" sz="3200" b="1" i="0" dirty="0" err="1">
                <a:effectLst/>
                <a:latin typeface="+mj-lt"/>
              </a:rPr>
              <a:t>використаних</a:t>
            </a:r>
            <a:r>
              <a:rPr lang="ru-RU" sz="3200" b="1" i="0" dirty="0">
                <a:effectLst/>
                <a:latin typeface="+mj-lt"/>
              </a:rPr>
              <a:t> методик</a:t>
            </a:r>
            <a:endParaRPr lang="en-US" sz="2800" b="1" dirty="0">
              <a:latin typeface="+mj-lt"/>
            </a:endParaRPr>
          </a:p>
        </p:txBody>
      </p:sp>
      <p:sp>
        <p:nvSpPr>
          <p:cNvPr id="37" name="AutoShape 10">
            <a:extLst>
              <a:ext uri="{FF2B5EF4-FFF2-40B4-BE49-F238E27FC236}">
                <a16:creationId xmlns:a16="http://schemas.microsoft.com/office/drawing/2014/main" xmlns="" id="{4BDF507E-92AD-B277-2024-B5662063CDFA}"/>
              </a:ext>
            </a:extLst>
          </p:cNvPr>
          <p:cNvSpPr/>
          <p:nvPr/>
        </p:nvSpPr>
        <p:spPr>
          <a:xfrm>
            <a:off x="360223" y="8061578"/>
            <a:ext cx="7550442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38" name="AutoShape 10">
            <a:extLst>
              <a:ext uri="{FF2B5EF4-FFF2-40B4-BE49-F238E27FC236}">
                <a16:creationId xmlns:a16="http://schemas.microsoft.com/office/drawing/2014/main" xmlns="" id="{607DD83F-6A7A-8A60-6E1D-C1C22A275979}"/>
              </a:ext>
            </a:extLst>
          </p:cNvPr>
          <p:cNvSpPr/>
          <p:nvPr/>
        </p:nvSpPr>
        <p:spPr>
          <a:xfrm>
            <a:off x="5003475" y="8073800"/>
            <a:ext cx="7550442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39" name="AutoShape 10">
            <a:extLst>
              <a:ext uri="{FF2B5EF4-FFF2-40B4-BE49-F238E27FC236}">
                <a16:creationId xmlns:a16="http://schemas.microsoft.com/office/drawing/2014/main" xmlns="" id="{CB7D51EB-3B34-8A39-C461-623B7E86B8EC}"/>
              </a:ext>
            </a:extLst>
          </p:cNvPr>
          <p:cNvSpPr/>
          <p:nvPr/>
        </p:nvSpPr>
        <p:spPr>
          <a:xfrm>
            <a:off x="9646726" y="8073800"/>
            <a:ext cx="7550442" cy="0"/>
          </a:xfrm>
          <a:prstGeom prst="line">
            <a:avLst/>
          </a:prstGeom>
          <a:ln w="47625" cap="flat">
            <a:solidFill>
              <a:srgbClr val="756156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46" name="TextBox 13">
            <a:extLst>
              <a:ext uri="{FF2B5EF4-FFF2-40B4-BE49-F238E27FC236}">
                <a16:creationId xmlns:a16="http://schemas.microsoft.com/office/drawing/2014/main" xmlns="" id="{3D5C4D8B-2793-FD0A-DBA2-38643909F6F2}"/>
              </a:ext>
            </a:extLst>
          </p:cNvPr>
          <p:cNvSpPr txBox="1"/>
          <p:nvPr/>
        </p:nvSpPr>
        <p:spPr>
          <a:xfrm>
            <a:off x="3368469" y="3150239"/>
            <a:ext cx="8164414" cy="1969770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ru-RU" sz="3200" b="1" i="0" dirty="0">
                <a:effectLst/>
                <a:latin typeface="+mj-lt"/>
              </a:rPr>
              <a:t>Активна </a:t>
            </a:r>
          </a:p>
          <a:p>
            <a:pPr algn="ctr"/>
            <a:r>
              <a:rPr lang="ru-RU" sz="3200" b="1" i="0" dirty="0">
                <a:effectLst/>
                <a:latin typeface="+mj-lt"/>
              </a:rPr>
              <a:t>участь у </a:t>
            </a:r>
            <a:r>
              <a:rPr lang="ru-RU" sz="3200" b="1" i="0" dirty="0" err="1">
                <a:effectLst/>
                <a:latin typeface="+mj-lt"/>
              </a:rPr>
              <a:t>роботі</a:t>
            </a:r>
            <a:r>
              <a:rPr lang="ru-RU" sz="3200" b="1" i="0" dirty="0">
                <a:effectLst/>
                <a:latin typeface="+mj-lt"/>
              </a:rPr>
              <a:t> </a:t>
            </a:r>
          </a:p>
          <a:p>
            <a:pPr algn="ctr"/>
            <a:r>
              <a:rPr lang="ru-RU" sz="3200" b="1" i="0" dirty="0">
                <a:effectLst/>
                <a:latin typeface="+mj-lt"/>
              </a:rPr>
              <a:t>методичного</a:t>
            </a:r>
          </a:p>
          <a:p>
            <a:pPr algn="ctr"/>
            <a:r>
              <a:rPr lang="ru-RU" sz="3200" b="1" i="0" dirty="0">
                <a:effectLst/>
                <a:latin typeface="+mj-lt"/>
              </a:rPr>
              <a:t> об</a:t>
            </a:r>
            <a:r>
              <a:rPr lang="en-US" sz="3200" b="1" i="0" dirty="0">
                <a:effectLst/>
                <a:latin typeface="+mj-lt"/>
              </a:rPr>
              <a:t>’</a:t>
            </a:r>
            <a:r>
              <a:rPr lang="ru-RU" sz="3200" b="1" i="0" dirty="0" err="1">
                <a:effectLst/>
                <a:latin typeface="+mj-lt"/>
              </a:rPr>
              <a:t>єднання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500"/>
                            </p:stCondLst>
                            <p:childTnLst>
                              <p:par>
                                <p:cTn id="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4500"/>
                            </p:stCondLst>
                            <p:childTnLst>
                              <p:par>
                                <p:cTn id="9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500"/>
                            </p:stCondLst>
                            <p:childTnLst>
                              <p:par>
                                <p:cTn id="1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2500"/>
                            </p:stCondLst>
                            <p:childTnLst>
                              <p:par>
                                <p:cTn id="1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3500"/>
                            </p:stCondLst>
                            <p:childTnLst>
                              <p:par>
                                <p:cTn id="1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4500"/>
                            </p:stCondLst>
                            <p:childTnLst>
                              <p:par>
                                <p:cTn id="1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5500"/>
                            </p:stCondLst>
                            <p:childTnLst>
                              <p:par>
                                <p:cTn id="1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6500"/>
                            </p:stCondLst>
                            <p:childTnLst>
                              <p:par>
                                <p:cTn id="1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7500"/>
                            </p:stCondLst>
                            <p:childTnLst>
                              <p:par>
                                <p:cTn id="1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25" grpId="0"/>
      <p:bldP spid="30" grpId="0" animBg="1"/>
      <p:bldP spid="33" grpId="0"/>
      <p:bldP spid="36" grpId="0"/>
      <p:bldP spid="4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 Schoolbook"/>
        <a:ea typeface=""/>
        <a:cs typeface=""/>
      </a:majorFont>
      <a:minorFont>
        <a:latin typeface="Bookman Old Style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1536</TotalTime>
  <Words>1959</Words>
  <Application>Microsoft Office PowerPoint</Application>
  <PresentationFormat>Произвольный</PresentationFormat>
  <Paragraphs>339</Paragraphs>
  <Slides>56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56</vt:i4>
      </vt:variant>
    </vt:vector>
  </HeadingPairs>
  <TitlesOfParts>
    <vt:vector size="58" baseType="lpstr">
      <vt:lpstr>Office Theme</vt:lpstr>
      <vt:lpstr>Специальное оформление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Сенкан на тему «Хто такий Т.Г.Шевченко?»</vt:lpstr>
      <vt:lpstr>Слайд 44</vt:lpstr>
      <vt:lpstr>Слайд 45</vt:lpstr>
      <vt:lpstr>Слайд 46</vt:lpstr>
      <vt:lpstr> 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Уляна Костів</cp:lastModifiedBy>
  <cp:revision>89</cp:revision>
  <dcterms:created xsi:type="dcterms:W3CDTF">2023-11-12T17:53:53Z</dcterms:created>
  <dcterms:modified xsi:type="dcterms:W3CDTF">2025-02-20T17:15:29Z</dcterms:modified>
</cp:coreProperties>
</file>