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6"/>
    <p:sldId id="257" r:id="rId37"/>
    <p:sldId id="258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0" r:id="rId50"/>
    <p:sldId id="271" r:id="rId51"/>
    <p:sldId id="272" r:id="rId52"/>
    <p:sldId id="273" r:id="rId53"/>
    <p:sldId id="274" r:id="rId54"/>
    <p:sldId id="275" r:id="rId55"/>
    <p:sldId id="276" r:id="rId56"/>
    <p:sldId id="277" r:id="rId57"/>
    <p:sldId id="278" r:id="rId58"/>
    <p:sldId id="279" r:id="rId59"/>
    <p:sldId id="280" r:id="rId60"/>
    <p:sldId id="281" r:id="rId6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PT Serif" charset="1" panose="020A0603040505020204"/>
      <p:regular r:id="rId10"/>
    </p:embeddedFont>
    <p:embeddedFont>
      <p:font typeface="PT Serif Bold" charset="1" panose="020A0703040505020204"/>
      <p:regular r:id="rId11"/>
    </p:embeddedFont>
    <p:embeddedFont>
      <p:font typeface="PT Serif Italics" charset="1" panose="020A0603040505090204"/>
      <p:regular r:id="rId12"/>
    </p:embeddedFont>
    <p:embeddedFont>
      <p:font typeface="PT Serif Bold Italics" charset="1" panose="020A0703040505090204"/>
      <p:regular r:id="rId13"/>
    </p:embeddedFont>
    <p:embeddedFont>
      <p:font typeface="Evolventa" charset="1" panose="020B0502020202020204"/>
      <p:regular r:id="rId14"/>
    </p:embeddedFont>
    <p:embeddedFont>
      <p:font typeface="Evolventa Bold" charset="1" panose="020B0702020202020204"/>
      <p:regular r:id="rId15"/>
    </p:embeddedFont>
    <p:embeddedFont>
      <p:font typeface="Evolventa Italics" charset="1" panose="020B0502020202020204"/>
      <p:regular r:id="rId16"/>
    </p:embeddedFont>
    <p:embeddedFont>
      <p:font typeface="Evolventa Bold Italics" charset="1" panose="020B0702020202020204"/>
      <p:regular r:id="rId17"/>
    </p:embeddedFont>
    <p:embeddedFont>
      <p:font typeface="Noto Serif Display" charset="1" panose="02020502080505020204"/>
      <p:regular r:id="rId18"/>
    </p:embeddedFont>
    <p:embeddedFont>
      <p:font typeface="Noto Serif Display Bold" charset="1" panose="02020802080505020204"/>
      <p:regular r:id="rId19"/>
    </p:embeddedFont>
    <p:embeddedFont>
      <p:font typeface="Noto Serif Display Italics" charset="1" panose="02020502080505090204"/>
      <p:regular r:id="rId20"/>
    </p:embeddedFont>
    <p:embeddedFont>
      <p:font typeface="Noto Serif Display Bold Italics" charset="1" panose="02020802080505090204"/>
      <p:regular r:id="rId21"/>
    </p:embeddedFont>
    <p:embeddedFont>
      <p:font typeface="Noto Serif Display Thin" charset="1" panose="02020202080505020204"/>
      <p:regular r:id="rId22"/>
    </p:embeddedFont>
    <p:embeddedFont>
      <p:font typeface="Noto Serif Display Thin Italics" charset="1" panose="02020202080505090204"/>
      <p:regular r:id="rId23"/>
    </p:embeddedFont>
    <p:embeddedFont>
      <p:font typeface="Noto Serif Display Extra-Light" charset="1" panose="02020302080505020204"/>
      <p:regular r:id="rId24"/>
    </p:embeddedFont>
    <p:embeddedFont>
      <p:font typeface="Noto Serif Display Extra-Light Italics" charset="1" panose="02020302080505090204"/>
      <p:regular r:id="rId25"/>
    </p:embeddedFont>
    <p:embeddedFont>
      <p:font typeface="Noto Serif Display Light" charset="1" panose="02020402080505020204"/>
      <p:regular r:id="rId26"/>
    </p:embeddedFont>
    <p:embeddedFont>
      <p:font typeface="Noto Serif Display Light Italics" charset="1" panose="02020402080505090204"/>
      <p:regular r:id="rId27"/>
    </p:embeddedFont>
    <p:embeddedFont>
      <p:font typeface="Noto Serif Display Medium" charset="1" panose="02020602080505020204"/>
      <p:regular r:id="rId28"/>
    </p:embeddedFont>
    <p:embeddedFont>
      <p:font typeface="Noto Serif Display Medium Italics" charset="1" panose="02020602080505090204"/>
      <p:regular r:id="rId29"/>
    </p:embeddedFont>
    <p:embeddedFont>
      <p:font typeface="Noto Serif Display Semi-Bold" charset="1" panose="02020702080505020204"/>
      <p:regular r:id="rId30"/>
    </p:embeddedFont>
    <p:embeddedFont>
      <p:font typeface="Noto Serif Display Semi-Bold Italics" charset="1" panose="02020702080505090204"/>
      <p:regular r:id="rId31"/>
    </p:embeddedFont>
    <p:embeddedFont>
      <p:font typeface="Noto Serif Display Ultra-Bold" charset="1" panose="02020902080505020204"/>
      <p:regular r:id="rId32"/>
    </p:embeddedFont>
    <p:embeddedFont>
      <p:font typeface="Noto Serif Display Ultra-Bold Italics" charset="1" panose="02020902080505090204"/>
      <p:regular r:id="rId33"/>
    </p:embeddedFont>
    <p:embeddedFont>
      <p:font typeface="Noto Serif Display Heavy" charset="1" panose="02020A02080505020204"/>
      <p:regular r:id="rId34"/>
    </p:embeddedFont>
    <p:embeddedFont>
      <p:font typeface="Noto Serif Display Heavy Italics" charset="1" panose="02020A02080505090204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slides/slide1.xml" Type="http://schemas.openxmlformats.org/officeDocument/2006/relationships/slide"/><Relationship Id="rId37" Target="slides/slide2.xml" Type="http://schemas.openxmlformats.org/officeDocument/2006/relationships/slide"/><Relationship Id="rId38" Target="slides/slide3.xml" Type="http://schemas.openxmlformats.org/officeDocument/2006/relationships/slide"/><Relationship Id="rId39" Target="slides/slide4.xml" Type="http://schemas.openxmlformats.org/officeDocument/2006/relationships/slide"/><Relationship Id="rId4" Target="theme/theme1.xml" Type="http://schemas.openxmlformats.org/officeDocument/2006/relationships/theme"/><Relationship Id="rId40" Target="slides/slide5.xml" Type="http://schemas.openxmlformats.org/officeDocument/2006/relationships/slide"/><Relationship Id="rId41" Target="slides/slide6.xml" Type="http://schemas.openxmlformats.org/officeDocument/2006/relationships/slide"/><Relationship Id="rId42" Target="slides/slide7.xml" Type="http://schemas.openxmlformats.org/officeDocument/2006/relationships/slide"/><Relationship Id="rId43" Target="slides/slide8.xml" Type="http://schemas.openxmlformats.org/officeDocument/2006/relationships/slide"/><Relationship Id="rId44" Target="slides/slide9.xml" Type="http://schemas.openxmlformats.org/officeDocument/2006/relationships/slide"/><Relationship Id="rId45" Target="slides/slide10.xml" Type="http://schemas.openxmlformats.org/officeDocument/2006/relationships/slide"/><Relationship Id="rId46" Target="slides/slide11.xml" Type="http://schemas.openxmlformats.org/officeDocument/2006/relationships/slide"/><Relationship Id="rId47" Target="slides/slide12.xml" Type="http://schemas.openxmlformats.org/officeDocument/2006/relationships/slide"/><Relationship Id="rId48" Target="slides/slide13.xml" Type="http://schemas.openxmlformats.org/officeDocument/2006/relationships/slide"/><Relationship Id="rId49" Target="slides/slide14.xml" Type="http://schemas.openxmlformats.org/officeDocument/2006/relationships/slide"/><Relationship Id="rId5" Target="tableStyles.xml" Type="http://schemas.openxmlformats.org/officeDocument/2006/relationships/tableStyles"/><Relationship Id="rId50" Target="slides/slide15.xml" Type="http://schemas.openxmlformats.org/officeDocument/2006/relationships/slide"/><Relationship Id="rId51" Target="slides/slide16.xml" Type="http://schemas.openxmlformats.org/officeDocument/2006/relationships/slide"/><Relationship Id="rId52" Target="slides/slide17.xml" Type="http://schemas.openxmlformats.org/officeDocument/2006/relationships/slide"/><Relationship Id="rId53" Target="slides/slide18.xml" Type="http://schemas.openxmlformats.org/officeDocument/2006/relationships/slide"/><Relationship Id="rId54" Target="slides/slide19.xml" Type="http://schemas.openxmlformats.org/officeDocument/2006/relationships/slide"/><Relationship Id="rId55" Target="slides/slide20.xml" Type="http://schemas.openxmlformats.org/officeDocument/2006/relationships/slide"/><Relationship Id="rId56" Target="slides/slide21.xml" Type="http://schemas.openxmlformats.org/officeDocument/2006/relationships/slide"/><Relationship Id="rId57" Target="slides/slide22.xml" Type="http://schemas.openxmlformats.org/officeDocument/2006/relationships/slide"/><Relationship Id="rId58" Target="slides/slide23.xml" Type="http://schemas.openxmlformats.org/officeDocument/2006/relationships/slide"/><Relationship Id="rId59" Target="slides/slide24.xml" Type="http://schemas.openxmlformats.org/officeDocument/2006/relationships/slide"/><Relationship Id="rId6" Target="fonts/font6.fntdata" Type="http://schemas.openxmlformats.org/officeDocument/2006/relationships/font"/><Relationship Id="rId60" Target="slides/slide25.xml" Type="http://schemas.openxmlformats.org/officeDocument/2006/relationships/slide"/><Relationship Id="rId61" Target="slides/slide26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jpeg" Type="http://schemas.openxmlformats.org/officeDocument/2006/relationships/image"/><Relationship Id="rId4" Target="../media/image39.jpeg" Type="http://schemas.openxmlformats.org/officeDocument/2006/relationships/image"/><Relationship Id="rId5" Target="../media/image40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jpeg" Type="http://schemas.openxmlformats.org/officeDocument/2006/relationships/image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jpeg" Type="http://schemas.openxmlformats.org/officeDocument/2006/relationships/image"/><Relationship Id="rId7" Target="../media/image44.jpeg" Type="http://schemas.openxmlformats.org/officeDocument/2006/relationships/image"/><Relationship Id="rId8" Target="../media/image45.jpeg" Type="http://schemas.openxmlformats.org/officeDocument/2006/relationships/image"/><Relationship Id="rId9" Target="../media/image46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svg" Type="http://schemas.openxmlformats.org/officeDocument/2006/relationships/image"/><Relationship Id="rId11" Target="https://school.612km.com.ua/" TargetMode="External" Type="http://schemas.openxmlformats.org/officeDocument/2006/relationships/hyperlink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0.jpeg" Type="http://schemas.openxmlformats.org/officeDocument/2006/relationships/image"/><Relationship Id="rId5" Target="../media/image51.jpeg" Type="http://schemas.openxmlformats.org/officeDocument/2006/relationships/image"/><Relationship Id="rId6" Target="../media/image52.jpeg" Type="http://schemas.openxmlformats.org/officeDocument/2006/relationships/image"/><Relationship Id="rId7" Target="../media/image53.png" Type="http://schemas.openxmlformats.org/officeDocument/2006/relationships/image"/><Relationship Id="rId8" Target="../media/image54.jpeg" Type="http://schemas.openxmlformats.org/officeDocument/2006/relationships/image"/><Relationship Id="rId9" Target="../media/image55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youtube.com/watch?app=desktop&amp;v=6D_fhnbMVRE&amp;feature=youtu.be" TargetMode="External" Type="http://schemas.openxmlformats.org/officeDocument/2006/relationships/hyperlink"/><Relationship Id="rId2" Target="../media/image57.png" Type="http://schemas.openxmlformats.org/officeDocument/2006/relationships/image"/><Relationship Id="rId3" Target="../media/image58.svg" Type="http://schemas.openxmlformats.org/officeDocument/2006/relationships/image"/><Relationship Id="rId4" Target="../media/image59.jpeg" Type="http://schemas.openxmlformats.org/officeDocument/2006/relationships/image"/><Relationship Id="rId5" Target="../media/image60.jpeg" Type="http://schemas.openxmlformats.org/officeDocument/2006/relationships/image"/><Relationship Id="rId6" Target="../media/image61.jpeg" Type="http://schemas.openxmlformats.org/officeDocument/2006/relationships/image"/><Relationship Id="rId7" Target="../media/image62.jpe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65.jpeg" Type="http://schemas.openxmlformats.org/officeDocument/2006/relationships/image"/><Relationship Id="rId4" Target="../media/image66.jpe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https://www.facebook.com/uliana.vatag/videos/398526822257308?idorvanity=424775049094592" TargetMode="External" Type="http://schemas.openxmlformats.org/officeDocument/2006/relationships/hyperlink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69.jpeg" Type="http://schemas.openxmlformats.org/officeDocument/2006/relationships/image"/><Relationship Id="rId5" Target="../media/image70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71.jpeg" Type="http://schemas.openxmlformats.org/officeDocument/2006/relationships/image"/><Relationship Id="rId5" Target="../media/image72.jpe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Relationship Id="rId3" Target="../media/image74.svg" Type="http://schemas.openxmlformats.org/officeDocument/2006/relationships/image"/><Relationship Id="rId4" Target="../media/image75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77.jpeg" Type="http://schemas.openxmlformats.org/officeDocument/2006/relationships/image"/><Relationship Id="rId4" Target="../media/image78.jpeg" Type="http://schemas.openxmlformats.org/officeDocument/2006/relationships/image"/><Relationship Id="rId5" Target="../media/image79.jpeg" Type="http://schemas.openxmlformats.org/officeDocument/2006/relationships/image"/><Relationship Id="rId6" Target="../media/image80.jpeg" Type="http://schemas.openxmlformats.org/officeDocument/2006/relationships/image"/><Relationship Id="rId7" Target="../media/image81.jpe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84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jpeg" Type="http://schemas.openxmlformats.org/officeDocument/2006/relationships/image"/><Relationship Id="rId3" Target="../media/image86.jpe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jpeg" Type="http://schemas.openxmlformats.org/officeDocument/2006/relationships/image"/><Relationship Id="rId3" Target="../media/image88.jpe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png" Type="http://schemas.openxmlformats.org/officeDocument/2006/relationships/image"/><Relationship Id="rId11" Target="../media/image98.svg" Type="http://schemas.openxmlformats.org/officeDocument/2006/relationships/image"/><Relationship Id="rId12" Target="../media/image99.png" Type="http://schemas.openxmlformats.org/officeDocument/2006/relationships/image"/><Relationship Id="rId13" Target="../media/image100.svg" Type="http://schemas.openxmlformats.org/officeDocument/2006/relationships/image"/><Relationship Id="rId14" Target="../media/image101.png" Type="http://schemas.openxmlformats.org/officeDocument/2006/relationships/image"/><Relationship Id="rId15" Target="../media/image102.svg" Type="http://schemas.openxmlformats.org/officeDocument/2006/relationships/image"/><Relationship Id="rId16" Target="../media/image103.png" Type="http://schemas.openxmlformats.org/officeDocument/2006/relationships/image"/><Relationship Id="rId17" Target="../media/image104.svg" Type="http://schemas.openxmlformats.org/officeDocument/2006/relationships/image"/><Relationship Id="rId18" Target="../media/image105.png" Type="http://schemas.openxmlformats.org/officeDocument/2006/relationships/image"/><Relationship Id="rId19" Target="../media/image106.svg" Type="http://schemas.openxmlformats.org/officeDocument/2006/relationships/image"/><Relationship Id="rId2" Target="../media/image89.jpeg" Type="http://schemas.openxmlformats.org/officeDocument/2006/relationships/image"/><Relationship Id="rId3" Target="../media/image90.jpeg" Type="http://schemas.openxmlformats.org/officeDocument/2006/relationships/image"/><Relationship Id="rId4" Target="../media/image91.png" Type="http://schemas.openxmlformats.org/officeDocument/2006/relationships/image"/><Relationship Id="rId5" Target="../media/image92.svg" Type="http://schemas.openxmlformats.org/officeDocument/2006/relationships/image"/><Relationship Id="rId6" Target="../media/image93.png" Type="http://schemas.openxmlformats.org/officeDocument/2006/relationships/image"/><Relationship Id="rId7" Target="../media/image94.svg" Type="http://schemas.openxmlformats.org/officeDocument/2006/relationships/image"/><Relationship Id="rId8" Target="../media/image95.png" Type="http://schemas.openxmlformats.org/officeDocument/2006/relationships/image"/><Relationship Id="rId9" Target="../media/image96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7.jpeg" Type="http://schemas.openxmlformats.org/officeDocument/2006/relationships/image"/><Relationship Id="rId3" Target="../media/image108.jpeg" Type="http://schemas.openxmlformats.org/officeDocument/2006/relationships/image"/><Relationship Id="rId4" Target="../media/image109.png" Type="http://schemas.openxmlformats.org/officeDocument/2006/relationships/image"/><Relationship Id="rId5" Target="../media/image110.svg" Type="http://schemas.openxmlformats.org/officeDocument/2006/relationships/image"/><Relationship Id="rId6" Target="https://www.facebook.com/groups/424775049094592" TargetMode="External" Type="http://schemas.openxmlformats.org/officeDocument/2006/relationships/hyperlink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111.jpeg" Type="http://schemas.openxmlformats.org/officeDocument/2006/relationships/image"/><Relationship Id="rId4" Target="../media/image112.jpe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jpe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2.svg" Type="http://schemas.openxmlformats.org/officeDocument/2006/relationships/image"/><Relationship Id="rId4" Target="../media/image23.jpeg" Type="http://schemas.openxmlformats.org/officeDocument/2006/relationships/image"/><Relationship Id="rId5" Target="../media/image24.jpeg" Type="http://schemas.openxmlformats.org/officeDocument/2006/relationships/image"/><Relationship Id="rId6" Target="../media/image25.jpeg" Type="http://schemas.openxmlformats.org/officeDocument/2006/relationships/image"/><Relationship Id="rId7" Target="../media/image26.jpe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https://www.stryi-shkola6.com.ua/zvity/" TargetMode="External" Type="http://schemas.openxmlformats.org/officeDocument/2006/relationships/hyperlink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2.sv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jpeg" Type="http://schemas.openxmlformats.org/officeDocument/2006/relationships/image"/><Relationship Id="rId6" Target="../media/image3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086174"/>
            <a:ext cx="18288000" cy="11791950"/>
          </a:xfrm>
          <a:custGeom>
            <a:avLst/>
            <a:gdLst/>
            <a:ahLst/>
            <a:cxnLst/>
            <a:rect r="r" b="b" t="t" l="l"/>
            <a:pathLst>
              <a:path h="11791950" w="18288000">
                <a:moveTo>
                  <a:pt x="0" y="0"/>
                </a:moveTo>
                <a:lnTo>
                  <a:pt x="18288000" y="0"/>
                </a:lnTo>
                <a:lnTo>
                  <a:pt x="18288000" y="11791950"/>
                </a:lnTo>
                <a:lnTo>
                  <a:pt x="0" y="117919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327657" y="7368226"/>
            <a:ext cx="171888" cy="207693"/>
          </a:xfrm>
          <a:custGeom>
            <a:avLst/>
            <a:gdLst/>
            <a:ahLst/>
            <a:cxnLst/>
            <a:rect r="r" b="b" t="t" l="l"/>
            <a:pathLst>
              <a:path h="207693" w="171888">
                <a:moveTo>
                  <a:pt x="0" y="0"/>
                </a:moveTo>
                <a:lnTo>
                  <a:pt x="171889" y="0"/>
                </a:lnTo>
                <a:lnTo>
                  <a:pt x="171889" y="207692"/>
                </a:lnTo>
                <a:lnTo>
                  <a:pt x="0" y="2076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45599" y="8851611"/>
            <a:ext cx="171888" cy="207693"/>
          </a:xfrm>
          <a:custGeom>
            <a:avLst/>
            <a:gdLst/>
            <a:ahLst/>
            <a:cxnLst/>
            <a:rect r="r" b="b" t="t" l="l"/>
            <a:pathLst>
              <a:path h="207693" w="171888">
                <a:moveTo>
                  <a:pt x="0" y="0"/>
                </a:moveTo>
                <a:lnTo>
                  <a:pt x="171888" y="0"/>
                </a:lnTo>
                <a:lnTo>
                  <a:pt x="171888" y="207693"/>
                </a:lnTo>
                <a:lnTo>
                  <a:pt x="0" y="2076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668614" y="7501776"/>
            <a:ext cx="171841" cy="207693"/>
          </a:xfrm>
          <a:custGeom>
            <a:avLst/>
            <a:gdLst/>
            <a:ahLst/>
            <a:cxnLst/>
            <a:rect r="r" b="b" t="t" l="l"/>
            <a:pathLst>
              <a:path h="207693" w="171841">
                <a:moveTo>
                  <a:pt x="0" y="0"/>
                </a:moveTo>
                <a:lnTo>
                  <a:pt x="171841" y="0"/>
                </a:lnTo>
                <a:lnTo>
                  <a:pt x="171841" y="207692"/>
                </a:lnTo>
                <a:lnTo>
                  <a:pt x="0" y="2076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88077" y="9252166"/>
            <a:ext cx="171888" cy="207693"/>
          </a:xfrm>
          <a:custGeom>
            <a:avLst/>
            <a:gdLst/>
            <a:ahLst/>
            <a:cxnLst/>
            <a:rect r="r" b="b" t="t" l="l"/>
            <a:pathLst>
              <a:path h="207693" w="171888">
                <a:moveTo>
                  <a:pt x="0" y="0"/>
                </a:moveTo>
                <a:lnTo>
                  <a:pt x="171888" y="0"/>
                </a:lnTo>
                <a:lnTo>
                  <a:pt x="171888" y="207693"/>
                </a:lnTo>
                <a:lnTo>
                  <a:pt x="0" y="207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53239" y="6164418"/>
            <a:ext cx="4098255" cy="4186085"/>
          </a:xfrm>
          <a:custGeom>
            <a:avLst/>
            <a:gdLst/>
            <a:ahLst/>
            <a:cxnLst/>
            <a:rect r="r" b="b" t="t" l="l"/>
            <a:pathLst>
              <a:path h="4186085" w="4098255">
                <a:moveTo>
                  <a:pt x="0" y="0"/>
                </a:moveTo>
                <a:lnTo>
                  <a:pt x="4098255" y="0"/>
                </a:lnTo>
                <a:lnTo>
                  <a:pt x="4098255" y="4186085"/>
                </a:lnTo>
                <a:lnTo>
                  <a:pt x="0" y="418608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31844" y="448999"/>
            <a:ext cx="2124075" cy="2095500"/>
          </a:xfrm>
          <a:custGeom>
            <a:avLst/>
            <a:gdLst/>
            <a:ahLst/>
            <a:cxnLst/>
            <a:rect r="r" b="b" t="t" l="l"/>
            <a:pathLst>
              <a:path h="2095500" w="2124075">
                <a:moveTo>
                  <a:pt x="0" y="0"/>
                </a:moveTo>
                <a:lnTo>
                  <a:pt x="2124075" y="0"/>
                </a:lnTo>
                <a:lnTo>
                  <a:pt x="2124075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506506" y="3614918"/>
            <a:ext cx="9080173" cy="773297"/>
          </a:xfrm>
          <a:custGeom>
            <a:avLst/>
            <a:gdLst/>
            <a:ahLst/>
            <a:cxnLst/>
            <a:rect r="r" b="b" t="t" l="l"/>
            <a:pathLst>
              <a:path h="773297" w="9080173">
                <a:moveTo>
                  <a:pt x="0" y="0"/>
                </a:moveTo>
                <a:lnTo>
                  <a:pt x="9080173" y="0"/>
                </a:lnTo>
                <a:lnTo>
                  <a:pt x="9080173" y="773297"/>
                </a:lnTo>
                <a:lnTo>
                  <a:pt x="0" y="7732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52703" y="4756223"/>
            <a:ext cx="6545418" cy="773287"/>
          </a:xfrm>
          <a:custGeom>
            <a:avLst/>
            <a:gdLst/>
            <a:ahLst/>
            <a:cxnLst/>
            <a:rect r="r" b="b" t="t" l="l"/>
            <a:pathLst>
              <a:path h="773287" w="6545418">
                <a:moveTo>
                  <a:pt x="0" y="0"/>
                </a:moveTo>
                <a:lnTo>
                  <a:pt x="6545418" y="0"/>
                </a:lnTo>
                <a:lnTo>
                  <a:pt x="6545418" y="773287"/>
                </a:lnTo>
                <a:lnTo>
                  <a:pt x="0" y="7732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858304" y="2473604"/>
            <a:ext cx="6342726" cy="773287"/>
          </a:xfrm>
          <a:custGeom>
            <a:avLst/>
            <a:gdLst/>
            <a:ahLst/>
            <a:cxnLst/>
            <a:rect r="r" b="b" t="t" l="l"/>
            <a:pathLst>
              <a:path h="773287" w="6342726">
                <a:moveTo>
                  <a:pt x="0" y="0"/>
                </a:moveTo>
                <a:lnTo>
                  <a:pt x="6342726" y="0"/>
                </a:lnTo>
                <a:lnTo>
                  <a:pt x="6342726" y="773288"/>
                </a:lnTo>
                <a:lnTo>
                  <a:pt x="0" y="77328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251974" y="5338296"/>
            <a:ext cx="5006731" cy="1231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87"/>
              </a:lnSpc>
            </a:pPr>
            <a:r>
              <a:rPr lang="en-US" sz="6276" spc="188">
                <a:solidFill>
                  <a:srgbClr val="FD6728"/>
                </a:solidFill>
                <a:latin typeface="Evolventa Bold"/>
              </a:rPr>
              <a:t>Уляна Ватаг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460176" y="2104292"/>
            <a:ext cx="9265082" cy="3504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88"/>
              </a:lnSpc>
            </a:pPr>
            <a:r>
              <a:rPr lang="en-US" sz="6016" spc="60">
                <a:solidFill>
                  <a:srgbClr val="2E414D"/>
                </a:solidFill>
                <a:latin typeface="Evolventa Bold Italics"/>
              </a:rPr>
              <a:t>Звіт директорки Стрийського ліцею №6 за 2022 - 2023н.р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740928" y="559203"/>
            <a:ext cx="2286000" cy="2286000"/>
          </a:xfrm>
          <a:custGeom>
            <a:avLst/>
            <a:gdLst/>
            <a:ahLst/>
            <a:cxnLst/>
            <a:rect r="r" b="b" t="t" l="l"/>
            <a:pathLst>
              <a:path h="2286000" w="2286000">
                <a:moveTo>
                  <a:pt x="0" y="0"/>
                </a:moveTo>
                <a:lnTo>
                  <a:pt x="2286000" y="0"/>
                </a:lnTo>
                <a:lnTo>
                  <a:pt x="22860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474180">
            <a:off x="85877" y="3399892"/>
            <a:ext cx="8656406" cy="6529568"/>
            <a:chOff x="0" y="0"/>
            <a:chExt cx="11541874" cy="87060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541888" cy="8706104"/>
            </a:xfrm>
            <a:custGeom>
              <a:avLst/>
              <a:gdLst/>
              <a:ahLst/>
              <a:cxnLst/>
              <a:rect r="r" b="b" t="t" l="l"/>
              <a:pathLst>
                <a:path h="8706104" w="11541888">
                  <a:moveTo>
                    <a:pt x="11466703" y="0"/>
                  </a:moveTo>
                  <a:lnTo>
                    <a:pt x="419989" y="96266"/>
                  </a:lnTo>
                  <a:lnTo>
                    <a:pt x="0" y="3121660"/>
                  </a:lnTo>
                  <a:lnTo>
                    <a:pt x="46355" y="8434451"/>
                  </a:lnTo>
                  <a:lnTo>
                    <a:pt x="2003044" y="8706104"/>
                  </a:lnTo>
                  <a:lnTo>
                    <a:pt x="11541888" y="8623047"/>
                  </a:lnTo>
                  <a:lnTo>
                    <a:pt x="11466703" y="0"/>
                  </a:lnTo>
                  <a:close/>
                </a:path>
              </a:pathLst>
            </a:custGeom>
            <a:blipFill>
              <a:blip r:embed="rId3"/>
              <a:stretch>
                <a:fillRect l="-228" t="0" r="0" b="-195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2784874" y="2456507"/>
            <a:ext cx="4857750" cy="6467475"/>
          </a:xfrm>
          <a:custGeom>
            <a:avLst/>
            <a:gdLst/>
            <a:ahLst/>
            <a:cxnLst/>
            <a:rect r="r" b="b" t="t" l="l"/>
            <a:pathLst>
              <a:path h="6467475" w="4857750">
                <a:moveTo>
                  <a:pt x="0" y="0"/>
                </a:moveTo>
                <a:lnTo>
                  <a:pt x="4857750" y="0"/>
                </a:lnTo>
                <a:lnTo>
                  <a:pt x="4857750" y="6467475"/>
                </a:lnTo>
                <a:lnTo>
                  <a:pt x="0" y="64674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342500" y="5955640"/>
            <a:ext cx="4857750" cy="3543300"/>
          </a:xfrm>
          <a:custGeom>
            <a:avLst/>
            <a:gdLst/>
            <a:ahLst/>
            <a:cxnLst/>
            <a:rect r="r" b="b" t="t" l="l"/>
            <a:pathLst>
              <a:path h="3543300" w="4857750">
                <a:moveTo>
                  <a:pt x="0" y="0"/>
                </a:moveTo>
                <a:lnTo>
                  <a:pt x="4857750" y="0"/>
                </a:lnTo>
                <a:lnTo>
                  <a:pt x="4857750" y="354330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8584" r="0" b="-3942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402403"/>
            <a:ext cx="14776914" cy="3084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019"/>
              </a:lnSpc>
            </a:pPr>
            <a:r>
              <a:rPr lang="en-US" sz="9972" spc="219">
                <a:solidFill>
                  <a:srgbClr val="2E414D"/>
                </a:solidFill>
                <a:latin typeface="Evolventa"/>
              </a:rPr>
              <a:t> Випробування війною " Пункт незламності"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6505546" cy="13545493"/>
          </a:xfrm>
          <a:custGeom>
            <a:avLst/>
            <a:gdLst/>
            <a:ahLst/>
            <a:cxnLst/>
            <a:rect r="r" b="b" t="t" l="l"/>
            <a:pathLst>
              <a:path h="13545493" w="6505546">
                <a:moveTo>
                  <a:pt x="0" y="0"/>
                </a:moveTo>
                <a:lnTo>
                  <a:pt x="6505546" y="0"/>
                </a:lnTo>
                <a:lnTo>
                  <a:pt x="6505546" y="13545493"/>
                </a:lnTo>
                <a:lnTo>
                  <a:pt x="0" y="13545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416890" y="363998"/>
            <a:ext cx="1685925" cy="1800225"/>
          </a:xfrm>
          <a:custGeom>
            <a:avLst/>
            <a:gdLst/>
            <a:ahLst/>
            <a:cxnLst/>
            <a:rect r="r" b="b" t="t" l="l"/>
            <a:pathLst>
              <a:path h="1800225" w="1685925">
                <a:moveTo>
                  <a:pt x="0" y="0"/>
                </a:moveTo>
                <a:lnTo>
                  <a:pt x="1685925" y="0"/>
                </a:lnTo>
                <a:lnTo>
                  <a:pt x="1685925" y="1800225"/>
                </a:lnTo>
                <a:lnTo>
                  <a:pt x="0" y="1800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06361" y="7979026"/>
            <a:ext cx="2628900" cy="2307974"/>
          </a:xfrm>
          <a:custGeom>
            <a:avLst/>
            <a:gdLst/>
            <a:ahLst/>
            <a:cxnLst/>
            <a:rect r="r" b="b" t="t" l="l"/>
            <a:pathLst>
              <a:path h="2307974" w="2628900">
                <a:moveTo>
                  <a:pt x="0" y="0"/>
                </a:moveTo>
                <a:lnTo>
                  <a:pt x="2628900" y="0"/>
                </a:lnTo>
                <a:lnTo>
                  <a:pt x="2628900" y="2307974"/>
                </a:lnTo>
                <a:lnTo>
                  <a:pt x="0" y="2307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307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110042" y="1269997"/>
            <a:ext cx="5400675" cy="4705350"/>
          </a:xfrm>
          <a:custGeom>
            <a:avLst/>
            <a:gdLst/>
            <a:ahLst/>
            <a:cxnLst/>
            <a:rect r="r" b="b" t="t" l="l"/>
            <a:pathLst>
              <a:path h="4705350" w="5400675">
                <a:moveTo>
                  <a:pt x="0" y="0"/>
                </a:moveTo>
                <a:lnTo>
                  <a:pt x="5400675" y="0"/>
                </a:lnTo>
                <a:lnTo>
                  <a:pt x="5400675" y="4705350"/>
                </a:lnTo>
                <a:lnTo>
                  <a:pt x="0" y="4705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8191" t="-50135" r="-81014" b="-1079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2215" y="1672838"/>
            <a:ext cx="5534025" cy="3467100"/>
          </a:xfrm>
          <a:custGeom>
            <a:avLst/>
            <a:gdLst/>
            <a:ahLst/>
            <a:cxnLst/>
            <a:rect r="r" b="b" t="t" l="l"/>
            <a:pathLst>
              <a:path h="3467100" w="5534025">
                <a:moveTo>
                  <a:pt x="0" y="0"/>
                </a:moveTo>
                <a:lnTo>
                  <a:pt x="5534025" y="0"/>
                </a:lnTo>
                <a:lnTo>
                  <a:pt x="5534025" y="3467100"/>
                </a:lnTo>
                <a:lnTo>
                  <a:pt x="0" y="3467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3037" t="-72896" r="-99751" b="-8094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74761" y="6076874"/>
            <a:ext cx="8467725" cy="4210050"/>
          </a:xfrm>
          <a:custGeom>
            <a:avLst/>
            <a:gdLst/>
            <a:ahLst/>
            <a:cxnLst/>
            <a:rect r="r" b="b" t="t" l="l"/>
            <a:pathLst>
              <a:path h="4210050" w="8467725">
                <a:moveTo>
                  <a:pt x="0" y="0"/>
                </a:moveTo>
                <a:lnTo>
                  <a:pt x="8467725" y="0"/>
                </a:lnTo>
                <a:lnTo>
                  <a:pt x="8467725" y="4210050"/>
                </a:lnTo>
                <a:lnTo>
                  <a:pt x="0" y="421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5971" r="-27334" b="-1814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14394" y="3522840"/>
            <a:ext cx="3400425" cy="6029325"/>
          </a:xfrm>
          <a:custGeom>
            <a:avLst/>
            <a:gdLst/>
            <a:ahLst/>
            <a:cxnLst/>
            <a:rect r="r" b="b" t="t" l="l"/>
            <a:pathLst>
              <a:path h="6029325" w="3400425">
                <a:moveTo>
                  <a:pt x="0" y="0"/>
                </a:moveTo>
                <a:lnTo>
                  <a:pt x="3400425" y="0"/>
                </a:lnTo>
                <a:lnTo>
                  <a:pt x="3400425" y="6029325"/>
                </a:lnTo>
                <a:lnTo>
                  <a:pt x="0" y="60293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5977861"/>
            <a:ext cx="3943350" cy="4048125"/>
          </a:xfrm>
          <a:custGeom>
            <a:avLst/>
            <a:gdLst/>
            <a:ahLst/>
            <a:cxnLst/>
            <a:rect r="r" b="b" t="t" l="l"/>
            <a:pathLst>
              <a:path h="4048125" w="3943350">
                <a:moveTo>
                  <a:pt x="0" y="0"/>
                </a:moveTo>
                <a:lnTo>
                  <a:pt x="3943350" y="0"/>
                </a:lnTo>
                <a:lnTo>
                  <a:pt x="3943350" y="4048125"/>
                </a:lnTo>
                <a:lnTo>
                  <a:pt x="0" y="40481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3656" t="-41106" r="-92430" b="-10187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098181" y="42396"/>
            <a:ext cx="11655762" cy="1501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37"/>
              </a:lnSpc>
            </a:pPr>
            <a:r>
              <a:rPr lang="en-US" sz="7669" spc="168">
                <a:solidFill>
                  <a:srgbClr val="2E414D"/>
                </a:solidFill>
                <a:latin typeface="Evolventa"/>
              </a:rPr>
              <a:t> Випробування війною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4389406" cy="11297612"/>
          </a:xfrm>
          <a:custGeom>
            <a:avLst/>
            <a:gdLst/>
            <a:ahLst/>
            <a:cxnLst/>
            <a:rect r="r" b="b" t="t" l="l"/>
            <a:pathLst>
              <a:path h="11297612" w="4389406">
                <a:moveTo>
                  <a:pt x="0" y="0"/>
                </a:moveTo>
                <a:lnTo>
                  <a:pt x="4389406" y="0"/>
                </a:lnTo>
                <a:lnTo>
                  <a:pt x="4389406" y="11297612"/>
                </a:lnTo>
                <a:lnTo>
                  <a:pt x="0" y="11297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70803" y="341490"/>
            <a:ext cx="3552825" cy="2676525"/>
          </a:xfrm>
          <a:custGeom>
            <a:avLst/>
            <a:gdLst/>
            <a:ahLst/>
            <a:cxnLst/>
            <a:rect r="r" b="b" t="t" l="l"/>
            <a:pathLst>
              <a:path h="2676525" w="3552825">
                <a:moveTo>
                  <a:pt x="0" y="0"/>
                </a:moveTo>
                <a:lnTo>
                  <a:pt x="3552825" y="0"/>
                </a:lnTo>
                <a:lnTo>
                  <a:pt x="3552825" y="2676525"/>
                </a:lnTo>
                <a:lnTo>
                  <a:pt x="0" y="26765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4974" y="934336"/>
            <a:ext cx="2343150" cy="2390775"/>
          </a:xfrm>
          <a:custGeom>
            <a:avLst/>
            <a:gdLst/>
            <a:ahLst/>
            <a:cxnLst/>
            <a:rect r="r" b="b" t="t" l="l"/>
            <a:pathLst>
              <a:path h="2390775" w="2343150">
                <a:moveTo>
                  <a:pt x="0" y="0"/>
                </a:moveTo>
                <a:lnTo>
                  <a:pt x="2343150" y="0"/>
                </a:lnTo>
                <a:lnTo>
                  <a:pt x="2343150" y="2390775"/>
                </a:lnTo>
                <a:lnTo>
                  <a:pt x="0" y="239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29893" y="2715320"/>
            <a:ext cx="2124075" cy="1943100"/>
          </a:xfrm>
          <a:custGeom>
            <a:avLst/>
            <a:gdLst/>
            <a:ahLst/>
            <a:cxnLst/>
            <a:rect r="r" b="b" t="t" l="l"/>
            <a:pathLst>
              <a:path h="1943100" w="2124075">
                <a:moveTo>
                  <a:pt x="0" y="0"/>
                </a:moveTo>
                <a:lnTo>
                  <a:pt x="2124075" y="0"/>
                </a:lnTo>
                <a:lnTo>
                  <a:pt x="2124075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70769" y="5143500"/>
            <a:ext cx="3476625" cy="2981325"/>
          </a:xfrm>
          <a:custGeom>
            <a:avLst/>
            <a:gdLst/>
            <a:ahLst/>
            <a:cxnLst/>
            <a:rect r="r" b="b" t="t" l="l"/>
            <a:pathLst>
              <a:path h="2981325" w="3476625">
                <a:moveTo>
                  <a:pt x="0" y="0"/>
                </a:moveTo>
                <a:lnTo>
                  <a:pt x="3476625" y="0"/>
                </a:lnTo>
                <a:lnTo>
                  <a:pt x="3476625" y="2981325"/>
                </a:lnTo>
                <a:lnTo>
                  <a:pt x="0" y="29813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370803" y="5426478"/>
            <a:ext cx="5286375" cy="3248025"/>
          </a:xfrm>
          <a:custGeom>
            <a:avLst/>
            <a:gdLst/>
            <a:ahLst/>
            <a:cxnLst/>
            <a:rect r="r" b="b" t="t" l="l"/>
            <a:pathLst>
              <a:path h="3248025" w="5286375">
                <a:moveTo>
                  <a:pt x="0" y="0"/>
                </a:moveTo>
                <a:lnTo>
                  <a:pt x="5286375" y="0"/>
                </a:lnTo>
                <a:lnTo>
                  <a:pt x="5286375" y="3248025"/>
                </a:lnTo>
                <a:lnTo>
                  <a:pt x="0" y="32480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75765" r="0" b="-4124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176961" y="10060943"/>
            <a:ext cx="8968683" cy="114300"/>
          </a:xfrm>
          <a:custGeom>
            <a:avLst/>
            <a:gdLst/>
            <a:ahLst/>
            <a:cxnLst/>
            <a:rect r="r" b="b" t="t" l="l"/>
            <a:pathLst>
              <a:path h="114300" w="8968683">
                <a:moveTo>
                  <a:pt x="0" y="0"/>
                </a:moveTo>
                <a:lnTo>
                  <a:pt x="8968683" y="0"/>
                </a:lnTo>
                <a:lnTo>
                  <a:pt x="8968683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396116" y="357378"/>
            <a:ext cx="7914837" cy="1896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520"/>
              </a:lnSpc>
            </a:pPr>
            <a:r>
              <a:rPr lang="en-US" sz="9657" spc="212">
                <a:solidFill>
                  <a:srgbClr val="2E414D"/>
                </a:solidFill>
                <a:latin typeface="Evolventa"/>
              </a:rPr>
              <a:t> Харчування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98057" y="2197494"/>
            <a:ext cx="3929424" cy="1305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25"/>
              </a:lnSpc>
            </a:pPr>
            <a:r>
              <a:rPr lang="en-US" sz="3283">
                <a:solidFill>
                  <a:srgbClr val="2E414D"/>
                </a:solidFill>
                <a:latin typeface="Evolventa"/>
              </a:rPr>
              <a:t> </a:t>
            </a:r>
          </a:p>
          <a:p>
            <a:pPr algn="l">
              <a:lnSpc>
                <a:spcPts val="4925"/>
              </a:lnSpc>
            </a:pPr>
            <a:r>
              <a:rPr lang="en-US" sz="3283" spc="32">
                <a:solidFill>
                  <a:srgbClr val="2E414D"/>
                </a:solidFill>
                <a:latin typeface="Evolventa"/>
              </a:rPr>
              <a:t>Кейтерінг від" 612"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176961" y="8883025"/>
            <a:ext cx="8968769" cy="158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</a:pPr>
            <a:r>
              <a:rPr lang="en-US" sz="9199">
                <a:solidFill>
                  <a:srgbClr val="2E414D"/>
                </a:solidFill>
                <a:latin typeface="Arimo Bold"/>
                <a:hlinkClick r:id="rId11" tooltip="https://school.612km.com.ua/"/>
              </a:rPr>
              <a:t>Замовлення їжі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5247132" cy="13545493"/>
          </a:xfrm>
          <a:custGeom>
            <a:avLst/>
            <a:gdLst/>
            <a:ahLst/>
            <a:cxnLst/>
            <a:rect r="r" b="b" t="t" l="l"/>
            <a:pathLst>
              <a:path h="13545493" w="5247132">
                <a:moveTo>
                  <a:pt x="0" y="0"/>
                </a:moveTo>
                <a:lnTo>
                  <a:pt x="5247132" y="0"/>
                </a:lnTo>
                <a:lnTo>
                  <a:pt x="5247132" y="13545493"/>
                </a:lnTo>
                <a:lnTo>
                  <a:pt x="0" y="13545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18512" y="1895694"/>
            <a:ext cx="10610850" cy="6315075"/>
          </a:xfrm>
          <a:custGeom>
            <a:avLst/>
            <a:gdLst/>
            <a:ahLst/>
            <a:cxnLst/>
            <a:rect r="r" b="b" t="t" l="l"/>
            <a:pathLst>
              <a:path h="6315075" w="10610850">
                <a:moveTo>
                  <a:pt x="0" y="0"/>
                </a:moveTo>
                <a:lnTo>
                  <a:pt x="10610850" y="0"/>
                </a:lnTo>
                <a:lnTo>
                  <a:pt x="10610850" y="6315075"/>
                </a:lnTo>
                <a:lnTo>
                  <a:pt x="0" y="6315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3944" t="-139114" r="-102284" b="-4082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1342463"/>
            <a:ext cx="4905375" cy="2705100"/>
          </a:xfrm>
          <a:custGeom>
            <a:avLst/>
            <a:gdLst/>
            <a:ahLst/>
            <a:cxnLst/>
            <a:rect r="r" b="b" t="t" l="l"/>
            <a:pathLst>
              <a:path h="2705100" w="4905375">
                <a:moveTo>
                  <a:pt x="0" y="0"/>
                </a:moveTo>
                <a:lnTo>
                  <a:pt x="4905375" y="0"/>
                </a:lnTo>
                <a:lnTo>
                  <a:pt x="4905375" y="2705100"/>
                </a:lnTo>
                <a:lnTo>
                  <a:pt x="0" y="2705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0906" t="-139915" r="-93461" b="-4001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4957343"/>
            <a:ext cx="4324350" cy="4305300"/>
          </a:xfrm>
          <a:custGeom>
            <a:avLst/>
            <a:gdLst/>
            <a:ahLst/>
            <a:cxnLst/>
            <a:rect r="r" b="b" t="t" l="l"/>
            <a:pathLst>
              <a:path h="4305300" w="4324350">
                <a:moveTo>
                  <a:pt x="0" y="0"/>
                </a:moveTo>
                <a:lnTo>
                  <a:pt x="4324350" y="0"/>
                </a:lnTo>
                <a:lnTo>
                  <a:pt x="4324350" y="4305300"/>
                </a:lnTo>
                <a:lnTo>
                  <a:pt x="0" y="4305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392" t="-30447" r="-88770" b="-2154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394369" y="4490571"/>
            <a:ext cx="4133850" cy="4000500"/>
          </a:xfrm>
          <a:custGeom>
            <a:avLst/>
            <a:gdLst/>
            <a:ahLst/>
            <a:cxnLst/>
            <a:rect r="r" b="b" t="t" l="l"/>
            <a:pathLst>
              <a:path h="4000500" w="4133850">
                <a:moveTo>
                  <a:pt x="0" y="0"/>
                </a:moveTo>
                <a:lnTo>
                  <a:pt x="4133850" y="0"/>
                </a:lnTo>
                <a:lnTo>
                  <a:pt x="4133850" y="4000500"/>
                </a:lnTo>
                <a:lnTo>
                  <a:pt x="0" y="4000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2284" t="-60537" r="-100572" b="-970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60124" y="1669637"/>
            <a:ext cx="8667455" cy="114300"/>
          </a:xfrm>
          <a:custGeom>
            <a:avLst/>
            <a:gdLst/>
            <a:ahLst/>
            <a:cxnLst/>
            <a:rect r="r" b="b" t="t" l="l"/>
            <a:pathLst>
              <a:path h="114300" w="8667455">
                <a:moveTo>
                  <a:pt x="0" y="0"/>
                </a:moveTo>
                <a:lnTo>
                  <a:pt x="8667454" y="0"/>
                </a:lnTo>
                <a:lnTo>
                  <a:pt x="8667454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560124" y="491719"/>
            <a:ext cx="8992057" cy="158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</a:pPr>
            <a:r>
              <a:rPr lang="en-US" sz="9199">
                <a:solidFill>
                  <a:srgbClr val="000000"/>
                </a:solidFill>
                <a:latin typeface="Arimo Bold"/>
                <a:hlinkClick r:id="rId10" tooltip="https://www.youtube.com/watch?app=desktop&amp;v=6D_fhnbMVRE&amp;feature=youtu.be"/>
              </a:rPr>
              <a:t>130 років школ</a:t>
            </a:r>
            <a:r>
              <a:rPr lang="en-US" sz="9199">
                <a:solidFill>
                  <a:srgbClr val="000000"/>
                </a:solidFill>
                <a:latin typeface="Arimo Bold"/>
              </a:rPr>
              <a:t>і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644458" y="4741812"/>
            <a:ext cx="5391150" cy="5543550"/>
          </a:xfrm>
          <a:custGeom>
            <a:avLst/>
            <a:gdLst/>
            <a:ahLst/>
            <a:cxnLst/>
            <a:rect r="r" b="b" t="t" l="l"/>
            <a:pathLst>
              <a:path h="5543550" w="5391150">
                <a:moveTo>
                  <a:pt x="0" y="0"/>
                </a:moveTo>
                <a:lnTo>
                  <a:pt x="5391150" y="0"/>
                </a:lnTo>
                <a:lnTo>
                  <a:pt x="5391150" y="5543550"/>
                </a:lnTo>
                <a:lnTo>
                  <a:pt x="0" y="5543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736" t="-41077" r="-92588" b="-1012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7532" y="2925804"/>
            <a:ext cx="4905375" cy="5372100"/>
          </a:xfrm>
          <a:custGeom>
            <a:avLst/>
            <a:gdLst/>
            <a:ahLst/>
            <a:cxnLst/>
            <a:rect r="r" b="b" t="t" l="l"/>
            <a:pathLst>
              <a:path h="5372100" w="4905375">
                <a:moveTo>
                  <a:pt x="0" y="0"/>
                </a:moveTo>
                <a:lnTo>
                  <a:pt x="4905375" y="0"/>
                </a:lnTo>
                <a:lnTo>
                  <a:pt x="4905375" y="5372100"/>
                </a:lnTo>
                <a:lnTo>
                  <a:pt x="0" y="5372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1630" t="-27536" r="-92738" b="-1342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591860" y="3838937"/>
            <a:ext cx="5448300" cy="6086475"/>
          </a:xfrm>
          <a:custGeom>
            <a:avLst/>
            <a:gdLst/>
            <a:ahLst/>
            <a:cxnLst/>
            <a:rect r="r" b="b" t="t" l="l"/>
            <a:pathLst>
              <a:path h="6086475" w="5448300">
                <a:moveTo>
                  <a:pt x="0" y="0"/>
                </a:moveTo>
                <a:lnTo>
                  <a:pt x="5448300" y="0"/>
                </a:lnTo>
                <a:lnTo>
                  <a:pt x="5448300" y="6086475"/>
                </a:lnTo>
                <a:lnTo>
                  <a:pt x="0" y="60864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760" t="-17190" r="-111267" b="-722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180027" y="3206791"/>
            <a:ext cx="5859218" cy="57150"/>
          </a:xfrm>
          <a:custGeom>
            <a:avLst/>
            <a:gdLst/>
            <a:ahLst/>
            <a:cxnLst/>
            <a:rect r="r" b="b" t="t" l="l"/>
            <a:pathLst>
              <a:path h="57150" w="5859218">
                <a:moveTo>
                  <a:pt x="0" y="0"/>
                </a:moveTo>
                <a:lnTo>
                  <a:pt x="5859218" y="0"/>
                </a:lnTo>
                <a:lnTo>
                  <a:pt x="5859218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249" y="307143"/>
            <a:ext cx="18026310" cy="1708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742"/>
              </a:lnSpc>
            </a:pPr>
            <a:r>
              <a:rPr lang="en-US" sz="9815">
                <a:solidFill>
                  <a:srgbClr val="000000"/>
                </a:solidFill>
                <a:latin typeface="Arimo Bold"/>
              </a:rPr>
              <a:t>Дякую батькам за співпрацю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727142" y="2417607"/>
            <a:ext cx="6312179" cy="908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" </a:t>
            </a:r>
            <a:r>
              <a:rPr lang="en-US" sz="5199">
                <a:solidFill>
                  <a:srgbClr val="000000"/>
                </a:solidFill>
                <a:latin typeface="PT Serif Bold"/>
                <a:hlinkClick r:id="rId7" tooltip="https://www.facebook.com/uliana.vatag/videos/398526822257308?idorvanity=424775049094592"/>
              </a:rPr>
              <a:t>Тиждень чистоти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4389406" cy="11297612"/>
          </a:xfrm>
          <a:custGeom>
            <a:avLst/>
            <a:gdLst/>
            <a:ahLst/>
            <a:cxnLst/>
            <a:rect r="r" b="b" t="t" l="l"/>
            <a:pathLst>
              <a:path h="11297612" w="4389406">
                <a:moveTo>
                  <a:pt x="0" y="0"/>
                </a:moveTo>
                <a:lnTo>
                  <a:pt x="4389406" y="0"/>
                </a:lnTo>
                <a:lnTo>
                  <a:pt x="4389406" y="11297612"/>
                </a:lnTo>
                <a:lnTo>
                  <a:pt x="0" y="11297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412067" y="2956103"/>
            <a:ext cx="4946647" cy="5260972"/>
            <a:chOff x="0" y="0"/>
            <a:chExt cx="4946650" cy="5260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664083" y="66675"/>
              <a:ext cx="4211828" cy="4026789"/>
            </a:xfrm>
            <a:custGeom>
              <a:avLst/>
              <a:gdLst/>
              <a:ahLst/>
              <a:cxnLst/>
              <a:rect r="r" b="b" t="t" l="l"/>
              <a:pathLst>
                <a:path h="4026789" w="4211828">
                  <a:moveTo>
                    <a:pt x="2225675" y="0"/>
                  </a:moveTo>
                  <a:cubicBezTo>
                    <a:pt x="1149858" y="0"/>
                    <a:pt x="0" y="798830"/>
                    <a:pt x="131191" y="2062734"/>
                  </a:cubicBezTo>
                  <a:cubicBezTo>
                    <a:pt x="182372" y="2864104"/>
                    <a:pt x="1136777" y="3941953"/>
                    <a:pt x="2002663" y="3941953"/>
                  </a:cubicBezTo>
                  <a:cubicBezTo>
                    <a:pt x="2026539" y="3941953"/>
                    <a:pt x="2050288" y="3941191"/>
                    <a:pt x="2074037" y="3939413"/>
                  </a:cubicBezTo>
                  <a:lnTo>
                    <a:pt x="2375408" y="3984244"/>
                  </a:lnTo>
                  <a:cubicBezTo>
                    <a:pt x="2452243" y="4013327"/>
                    <a:pt x="2531618" y="4026789"/>
                    <a:pt x="2612263" y="4026789"/>
                  </a:cubicBezTo>
                  <a:cubicBezTo>
                    <a:pt x="3214878" y="4026789"/>
                    <a:pt x="3883152" y="3278378"/>
                    <a:pt x="4063492" y="2774950"/>
                  </a:cubicBezTo>
                  <a:cubicBezTo>
                    <a:pt x="4147185" y="2585339"/>
                    <a:pt x="4194810" y="2395093"/>
                    <a:pt x="4211828" y="2207768"/>
                  </a:cubicBezTo>
                  <a:lnTo>
                    <a:pt x="4211828" y="2207768"/>
                  </a:lnTo>
                  <a:lnTo>
                    <a:pt x="4211828" y="1888109"/>
                  </a:lnTo>
                  <a:lnTo>
                    <a:pt x="4211828" y="1888109"/>
                  </a:lnTo>
                  <a:cubicBezTo>
                    <a:pt x="4159249" y="1301750"/>
                    <a:pt x="3824224" y="766318"/>
                    <a:pt x="3387979" y="399415"/>
                  </a:cubicBezTo>
                  <a:cubicBezTo>
                    <a:pt x="3068955" y="126238"/>
                    <a:pt x="2653157" y="0"/>
                    <a:pt x="2225675" y="0"/>
                  </a:cubicBezTo>
                  <a:close/>
                </a:path>
              </a:pathLst>
            </a:custGeom>
            <a:solidFill>
              <a:srgbClr val="FAFEFF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195957" y="4891659"/>
              <a:ext cx="207899" cy="172085"/>
            </a:xfrm>
            <a:custGeom>
              <a:avLst/>
              <a:gdLst/>
              <a:ahLst/>
              <a:cxnLst/>
              <a:rect r="r" b="b" t="t" l="l"/>
              <a:pathLst>
                <a:path h="172085" w="207899">
                  <a:moveTo>
                    <a:pt x="93218" y="13843"/>
                  </a:moveTo>
                  <a:cubicBezTo>
                    <a:pt x="0" y="27559"/>
                    <a:pt x="21209" y="172085"/>
                    <a:pt x="114554" y="158242"/>
                  </a:cubicBezTo>
                  <a:cubicBezTo>
                    <a:pt x="207899" y="144399"/>
                    <a:pt x="186690" y="0"/>
                    <a:pt x="93218" y="13843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693672" y="4598416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218" y="13716"/>
                  </a:moveTo>
                  <a:cubicBezTo>
                    <a:pt x="0" y="27432"/>
                    <a:pt x="21209" y="171958"/>
                    <a:pt x="114554" y="158242"/>
                  </a:cubicBezTo>
                  <a:cubicBezTo>
                    <a:pt x="207772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991868" y="4439920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432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954784" y="4812411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93218" y="13716"/>
                  </a:moveTo>
                  <a:cubicBezTo>
                    <a:pt x="0" y="27432"/>
                    <a:pt x="21209" y="171958"/>
                    <a:pt x="114554" y="158242"/>
                  </a:cubicBezTo>
                  <a:cubicBezTo>
                    <a:pt x="207899" y="144526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282571" y="4076065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02765" y="3779393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178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723517" y="4020439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209" y="171831"/>
                    <a:pt x="114427" y="158242"/>
                  </a:cubicBezTo>
                  <a:cubicBezTo>
                    <a:pt x="207645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31620" y="4277995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93218" y="13843"/>
                  </a:moveTo>
                  <a:cubicBezTo>
                    <a:pt x="0" y="27559"/>
                    <a:pt x="21209" y="171958"/>
                    <a:pt x="114554" y="158242"/>
                  </a:cubicBezTo>
                  <a:cubicBezTo>
                    <a:pt x="207899" y="144526"/>
                    <a:pt x="186563" y="0"/>
                    <a:pt x="93218" y="13843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175385" y="4353306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93218" y="13716"/>
                  </a:moveTo>
                  <a:cubicBezTo>
                    <a:pt x="0" y="27432"/>
                    <a:pt x="21209" y="171958"/>
                    <a:pt x="114554" y="158242"/>
                  </a:cubicBezTo>
                  <a:cubicBezTo>
                    <a:pt x="207899" y="144526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363218" y="3912743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091" y="13716"/>
                  </a:moveTo>
                  <a:cubicBezTo>
                    <a:pt x="0" y="27305"/>
                    <a:pt x="21209" y="171831"/>
                    <a:pt x="114427" y="158242"/>
                  </a:cubicBezTo>
                  <a:cubicBezTo>
                    <a:pt x="207645" y="144653"/>
                    <a:pt x="186309" y="0"/>
                    <a:pt x="93091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377696" y="3543427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936369" y="3438525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93218" y="13716"/>
                  </a:moveTo>
                  <a:cubicBezTo>
                    <a:pt x="0" y="27305"/>
                    <a:pt x="21336" y="171831"/>
                    <a:pt x="114554" y="158115"/>
                  </a:cubicBezTo>
                  <a:cubicBezTo>
                    <a:pt x="207772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614549" y="3522472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32151" y="4009898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93218" y="13716"/>
                  </a:moveTo>
                  <a:cubicBezTo>
                    <a:pt x="0" y="27305"/>
                    <a:pt x="21209" y="171958"/>
                    <a:pt x="114554" y="158242"/>
                  </a:cubicBezTo>
                  <a:cubicBezTo>
                    <a:pt x="207899" y="144526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695194" y="4382643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93218" y="13589"/>
                  </a:moveTo>
                  <a:cubicBezTo>
                    <a:pt x="0" y="27305"/>
                    <a:pt x="21209" y="171704"/>
                    <a:pt x="114427" y="158115"/>
                  </a:cubicBezTo>
                  <a:cubicBezTo>
                    <a:pt x="207645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80488" y="4428871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218" y="13589"/>
                  </a:moveTo>
                  <a:cubicBezTo>
                    <a:pt x="0" y="27305"/>
                    <a:pt x="21209" y="171704"/>
                    <a:pt x="114554" y="158115"/>
                  </a:cubicBezTo>
                  <a:cubicBezTo>
                    <a:pt x="207899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687320" y="4796663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091" y="13716"/>
                  </a:moveTo>
                  <a:cubicBezTo>
                    <a:pt x="0" y="27432"/>
                    <a:pt x="21082" y="171958"/>
                    <a:pt x="114427" y="158242"/>
                  </a:cubicBezTo>
                  <a:cubicBezTo>
                    <a:pt x="207772" y="144526"/>
                    <a:pt x="186436" y="0"/>
                    <a:pt x="93091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087751" y="4554220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209" y="171831"/>
                    <a:pt x="114427" y="158242"/>
                  </a:cubicBezTo>
                  <a:cubicBezTo>
                    <a:pt x="207645" y="144653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693291" y="5047996"/>
              <a:ext cx="199136" cy="146304"/>
            </a:xfrm>
            <a:custGeom>
              <a:avLst/>
              <a:gdLst/>
              <a:ahLst/>
              <a:cxnLst/>
              <a:rect r="r" b="b" t="t" l="l"/>
              <a:pathLst>
                <a:path h="146304" w="199136">
                  <a:moveTo>
                    <a:pt x="101219" y="0"/>
                  </a:moveTo>
                  <a:cubicBezTo>
                    <a:pt x="97282" y="0"/>
                    <a:pt x="93218" y="254"/>
                    <a:pt x="89027" y="889"/>
                  </a:cubicBezTo>
                  <a:cubicBezTo>
                    <a:pt x="0" y="13970"/>
                    <a:pt x="15240" y="146304"/>
                    <a:pt x="98044" y="146304"/>
                  </a:cubicBezTo>
                  <a:cubicBezTo>
                    <a:pt x="101981" y="146304"/>
                    <a:pt x="106045" y="146051"/>
                    <a:pt x="110236" y="145415"/>
                  </a:cubicBezTo>
                  <a:cubicBezTo>
                    <a:pt x="199136" y="132334"/>
                    <a:pt x="183769" y="0"/>
                    <a:pt x="101092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203833" y="5014595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091" y="13716"/>
                  </a:moveTo>
                  <a:cubicBezTo>
                    <a:pt x="0" y="27432"/>
                    <a:pt x="21082" y="171958"/>
                    <a:pt x="114427" y="158115"/>
                  </a:cubicBezTo>
                  <a:cubicBezTo>
                    <a:pt x="207772" y="144272"/>
                    <a:pt x="186436" y="0"/>
                    <a:pt x="93091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842899" y="4746371"/>
              <a:ext cx="207518" cy="171958"/>
            </a:xfrm>
            <a:custGeom>
              <a:avLst/>
              <a:gdLst/>
              <a:ahLst/>
              <a:cxnLst/>
              <a:rect r="r" b="b" t="t" l="l"/>
              <a:pathLst>
                <a:path h="171958" w="207518">
                  <a:moveTo>
                    <a:pt x="93218" y="13716"/>
                  </a:moveTo>
                  <a:cubicBezTo>
                    <a:pt x="0" y="27432"/>
                    <a:pt x="21336" y="171958"/>
                    <a:pt x="114427" y="158242"/>
                  </a:cubicBezTo>
                  <a:cubicBezTo>
                    <a:pt x="207518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337310" y="4673854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93218" y="13589"/>
                  </a:moveTo>
                  <a:cubicBezTo>
                    <a:pt x="0" y="27305"/>
                    <a:pt x="21336" y="171704"/>
                    <a:pt x="114554" y="158115"/>
                  </a:cubicBezTo>
                  <a:cubicBezTo>
                    <a:pt x="207772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401193" y="4398137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345" y="13716"/>
                  </a:moveTo>
                  <a:cubicBezTo>
                    <a:pt x="0" y="27432"/>
                    <a:pt x="21336" y="171958"/>
                    <a:pt x="114554" y="158242"/>
                  </a:cubicBezTo>
                  <a:cubicBezTo>
                    <a:pt x="207772" y="144526"/>
                    <a:pt x="186436" y="0"/>
                    <a:pt x="93345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690880" y="4493387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93218" y="13716"/>
                  </a:moveTo>
                  <a:cubicBezTo>
                    <a:pt x="0" y="27432"/>
                    <a:pt x="21209" y="171958"/>
                    <a:pt x="114427" y="158242"/>
                  </a:cubicBezTo>
                  <a:cubicBezTo>
                    <a:pt x="207645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827659" y="4174998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336" y="171831"/>
                    <a:pt x="114427" y="158242"/>
                  </a:cubicBezTo>
                  <a:cubicBezTo>
                    <a:pt x="207645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770890" y="3632708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93218" y="13589"/>
                  </a:moveTo>
                  <a:cubicBezTo>
                    <a:pt x="0" y="27178"/>
                    <a:pt x="21336" y="171704"/>
                    <a:pt x="114554" y="158115"/>
                  </a:cubicBezTo>
                  <a:cubicBezTo>
                    <a:pt x="207772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372237" y="3576447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242"/>
                  </a:cubicBezTo>
                  <a:cubicBezTo>
                    <a:pt x="207899" y="144653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483235" y="3238881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305"/>
                    <a:pt x="21209" y="171831"/>
                    <a:pt x="114427" y="158242"/>
                  </a:cubicBezTo>
                  <a:cubicBezTo>
                    <a:pt x="207645" y="144653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61212" y="3108071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218" y="13716"/>
                  </a:moveTo>
                  <a:cubicBezTo>
                    <a:pt x="0" y="27432"/>
                    <a:pt x="21082" y="171958"/>
                    <a:pt x="114554" y="158242"/>
                  </a:cubicBezTo>
                  <a:cubicBezTo>
                    <a:pt x="207772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1049782" y="2719578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345" y="13716"/>
                  </a:moveTo>
                  <a:cubicBezTo>
                    <a:pt x="0" y="27432"/>
                    <a:pt x="21336" y="171831"/>
                    <a:pt x="114554" y="158242"/>
                  </a:cubicBezTo>
                  <a:cubicBezTo>
                    <a:pt x="207899" y="144653"/>
                    <a:pt x="186690" y="0"/>
                    <a:pt x="93345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1587373" y="2158746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432"/>
                    <a:pt x="21209" y="171831"/>
                    <a:pt x="114554" y="158242"/>
                  </a:cubicBezTo>
                  <a:cubicBezTo>
                    <a:pt x="207899" y="144653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1307084" y="1970532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93218" y="13716"/>
                  </a:moveTo>
                  <a:cubicBezTo>
                    <a:pt x="0" y="27305"/>
                    <a:pt x="21082" y="171831"/>
                    <a:pt x="114427" y="158115"/>
                  </a:cubicBezTo>
                  <a:cubicBezTo>
                    <a:pt x="207772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1405636" y="1703705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93218" y="13589"/>
                  </a:moveTo>
                  <a:cubicBezTo>
                    <a:pt x="0" y="27178"/>
                    <a:pt x="21209" y="171704"/>
                    <a:pt x="114427" y="158115"/>
                  </a:cubicBezTo>
                  <a:cubicBezTo>
                    <a:pt x="207645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1880108" y="1496441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345" y="13589"/>
                  </a:moveTo>
                  <a:cubicBezTo>
                    <a:pt x="0" y="27178"/>
                    <a:pt x="21209" y="171704"/>
                    <a:pt x="114554" y="158115"/>
                  </a:cubicBezTo>
                  <a:cubicBezTo>
                    <a:pt x="207899" y="144272"/>
                    <a:pt x="186690" y="0"/>
                    <a:pt x="93345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2282825" y="1735328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842516" y="1708404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2419096" y="2036699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93091" y="13589"/>
                  </a:moveTo>
                  <a:cubicBezTo>
                    <a:pt x="0" y="27305"/>
                    <a:pt x="21082" y="171831"/>
                    <a:pt x="114427" y="158115"/>
                  </a:cubicBezTo>
                  <a:cubicBezTo>
                    <a:pt x="207772" y="144399"/>
                    <a:pt x="186309" y="0"/>
                    <a:pt x="93091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2166366" y="2349119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432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798320" y="2655697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93091" y="13589"/>
                  </a:moveTo>
                  <a:cubicBezTo>
                    <a:pt x="0" y="27178"/>
                    <a:pt x="21209" y="171704"/>
                    <a:pt x="114427" y="158115"/>
                  </a:cubicBezTo>
                  <a:cubicBezTo>
                    <a:pt x="207645" y="144526"/>
                    <a:pt x="186436" y="0"/>
                    <a:pt x="93091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2804922" y="2943860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218" y="13589"/>
                  </a:moveTo>
                  <a:cubicBezTo>
                    <a:pt x="0" y="27305"/>
                    <a:pt x="21209" y="171704"/>
                    <a:pt x="114554" y="158115"/>
                  </a:cubicBezTo>
                  <a:cubicBezTo>
                    <a:pt x="207899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3025013" y="2567178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218" y="13589"/>
                  </a:moveTo>
                  <a:cubicBezTo>
                    <a:pt x="0" y="27305"/>
                    <a:pt x="21209" y="171704"/>
                    <a:pt x="114554" y="158115"/>
                  </a:cubicBezTo>
                  <a:cubicBezTo>
                    <a:pt x="207899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3470656" y="3098292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082" y="171831"/>
                    <a:pt x="114554" y="158115"/>
                  </a:cubicBezTo>
                  <a:cubicBezTo>
                    <a:pt x="207645" y="144526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417062" y="3358515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242"/>
                  </a:cubicBezTo>
                  <a:cubicBezTo>
                    <a:pt x="207899" y="144653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3056128" y="3870579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432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3275584" y="4113530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93218" y="13843"/>
                  </a:moveTo>
                  <a:cubicBezTo>
                    <a:pt x="0" y="27559"/>
                    <a:pt x="21209" y="171958"/>
                    <a:pt x="114554" y="158242"/>
                  </a:cubicBezTo>
                  <a:cubicBezTo>
                    <a:pt x="207899" y="144526"/>
                    <a:pt x="186436" y="0"/>
                    <a:pt x="93218" y="13843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398270" y="3058541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040128" y="2895473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93218" y="13589"/>
                  </a:moveTo>
                  <a:cubicBezTo>
                    <a:pt x="0" y="27305"/>
                    <a:pt x="21336" y="171704"/>
                    <a:pt x="114554" y="158115"/>
                  </a:cubicBezTo>
                  <a:cubicBezTo>
                    <a:pt x="207772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2249678" y="3071114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93218" y="13716"/>
                  </a:moveTo>
                  <a:cubicBezTo>
                    <a:pt x="0" y="27305"/>
                    <a:pt x="21336" y="171831"/>
                    <a:pt x="114554" y="158242"/>
                  </a:cubicBezTo>
                  <a:cubicBezTo>
                    <a:pt x="207772" y="144653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2428240" y="2723642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93091" y="13716"/>
                  </a:moveTo>
                  <a:cubicBezTo>
                    <a:pt x="0" y="27432"/>
                    <a:pt x="21082" y="171958"/>
                    <a:pt x="114427" y="158242"/>
                  </a:cubicBezTo>
                  <a:cubicBezTo>
                    <a:pt x="207772" y="144526"/>
                    <a:pt x="186436" y="0"/>
                    <a:pt x="93091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2424811" y="3481451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3050159" y="3205988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93218" y="13589"/>
                  </a:moveTo>
                  <a:cubicBezTo>
                    <a:pt x="0" y="27305"/>
                    <a:pt x="21209" y="171704"/>
                    <a:pt x="114427" y="158115"/>
                  </a:cubicBezTo>
                  <a:cubicBezTo>
                    <a:pt x="207645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2904871" y="2217674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1083564" y="2324735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218" y="13589"/>
                  </a:moveTo>
                  <a:cubicBezTo>
                    <a:pt x="0" y="27178"/>
                    <a:pt x="21209" y="171704"/>
                    <a:pt x="114554" y="158115"/>
                  </a:cubicBezTo>
                  <a:cubicBezTo>
                    <a:pt x="207899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598297" y="2304161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589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644652" y="2618486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209" y="171831"/>
                    <a:pt x="114427" y="158242"/>
                  </a:cubicBezTo>
                  <a:cubicBezTo>
                    <a:pt x="207645" y="144653"/>
                    <a:pt x="186309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217551" y="2681351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305"/>
                    <a:pt x="21209" y="171831"/>
                    <a:pt x="114427" y="158115"/>
                  </a:cubicBezTo>
                  <a:cubicBezTo>
                    <a:pt x="207645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269875" y="2099945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93218" y="13716"/>
                  </a:moveTo>
                  <a:cubicBezTo>
                    <a:pt x="0" y="27432"/>
                    <a:pt x="21209" y="171958"/>
                    <a:pt x="114427" y="158242"/>
                  </a:cubicBezTo>
                  <a:cubicBezTo>
                    <a:pt x="207645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509778" y="1858264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772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1029462" y="1644269"/>
              <a:ext cx="207518" cy="171704"/>
            </a:xfrm>
            <a:custGeom>
              <a:avLst/>
              <a:gdLst/>
              <a:ahLst/>
              <a:cxnLst/>
              <a:rect r="r" b="b" t="t" l="l"/>
              <a:pathLst>
                <a:path h="171704" w="207518">
                  <a:moveTo>
                    <a:pt x="93218" y="13589"/>
                  </a:moveTo>
                  <a:cubicBezTo>
                    <a:pt x="0" y="27305"/>
                    <a:pt x="21336" y="171704"/>
                    <a:pt x="114427" y="158115"/>
                  </a:cubicBezTo>
                  <a:cubicBezTo>
                    <a:pt x="207518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963930" y="2135632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226822" y="4148582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93218" y="13589"/>
                  </a:moveTo>
                  <a:cubicBezTo>
                    <a:pt x="0" y="27305"/>
                    <a:pt x="21209" y="171704"/>
                    <a:pt x="114554" y="158115"/>
                  </a:cubicBezTo>
                  <a:cubicBezTo>
                    <a:pt x="207899" y="144526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63500" y="3295269"/>
              <a:ext cx="170434" cy="146431"/>
            </a:xfrm>
            <a:custGeom>
              <a:avLst/>
              <a:gdLst/>
              <a:ahLst/>
              <a:cxnLst/>
              <a:rect r="r" b="b" t="t" l="l"/>
              <a:pathLst>
                <a:path h="146431" w="170434">
                  <a:moveTo>
                    <a:pt x="72390" y="0"/>
                  </a:moveTo>
                  <a:cubicBezTo>
                    <a:pt x="68453" y="0"/>
                    <a:pt x="64389" y="254"/>
                    <a:pt x="60198" y="889"/>
                  </a:cubicBezTo>
                  <a:cubicBezTo>
                    <a:pt x="19431" y="6858"/>
                    <a:pt x="508" y="37719"/>
                    <a:pt x="0" y="69596"/>
                  </a:cubicBezTo>
                  <a:lnTo>
                    <a:pt x="0" y="69596"/>
                  </a:lnTo>
                  <a:lnTo>
                    <a:pt x="0" y="72644"/>
                  </a:lnTo>
                  <a:cubicBezTo>
                    <a:pt x="635" y="109474"/>
                    <a:pt x="25654" y="146431"/>
                    <a:pt x="69342" y="146431"/>
                  </a:cubicBezTo>
                  <a:cubicBezTo>
                    <a:pt x="73279" y="146431"/>
                    <a:pt x="77343" y="146177"/>
                    <a:pt x="81534" y="145542"/>
                  </a:cubicBezTo>
                  <a:cubicBezTo>
                    <a:pt x="170434" y="132461"/>
                    <a:pt x="155067" y="127"/>
                    <a:pt x="72517" y="127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3314573" y="2662301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589"/>
                  </a:moveTo>
                  <a:cubicBezTo>
                    <a:pt x="0" y="27432"/>
                    <a:pt x="21209" y="171831"/>
                    <a:pt x="114427" y="158242"/>
                  </a:cubicBezTo>
                  <a:cubicBezTo>
                    <a:pt x="207645" y="144653"/>
                    <a:pt x="186563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3054858" y="3549523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432"/>
                    <a:pt x="21209" y="171831"/>
                    <a:pt x="114427" y="158115"/>
                  </a:cubicBezTo>
                  <a:cubicBezTo>
                    <a:pt x="207645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669036" y="3877056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0" id="70"/>
            <p:cNvSpPr/>
            <p:nvPr/>
          </p:nvSpPr>
          <p:spPr>
            <a:xfrm flipH="false" flipV="false" rot="0">
              <a:off x="1409446" y="2666873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93218" y="13589"/>
                  </a:moveTo>
                  <a:cubicBezTo>
                    <a:pt x="0" y="27305"/>
                    <a:pt x="21209" y="171704"/>
                    <a:pt x="114427" y="158115"/>
                  </a:cubicBezTo>
                  <a:cubicBezTo>
                    <a:pt x="207645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1" id="71"/>
            <p:cNvSpPr/>
            <p:nvPr/>
          </p:nvSpPr>
          <p:spPr>
            <a:xfrm flipH="false" flipV="false" rot="0">
              <a:off x="1922399" y="3188081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93218" y="13716"/>
                  </a:moveTo>
                  <a:cubicBezTo>
                    <a:pt x="0" y="27305"/>
                    <a:pt x="21209" y="171831"/>
                    <a:pt x="114554" y="158115"/>
                  </a:cubicBezTo>
                  <a:cubicBezTo>
                    <a:pt x="207899" y="144399"/>
                    <a:pt x="186563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2" id="72"/>
            <p:cNvSpPr/>
            <p:nvPr/>
          </p:nvSpPr>
          <p:spPr>
            <a:xfrm flipH="false" flipV="false" rot="0">
              <a:off x="179832" y="3673475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93218" y="13716"/>
                  </a:moveTo>
                  <a:cubicBezTo>
                    <a:pt x="0" y="27432"/>
                    <a:pt x="21209" y="171958"/>
                    <a:pt x="114427" y="158115"/>
                  </a:cubicBezTo>
                  <a:cubicBezTo>
                    <a:pt x="207645" y="144526"/>
                    <a:pt x="186436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3" id="73"/>
            <p:cNvSpPr/>
            <p:nvPr/>
          </p:nvSpPr>
          <p:spPr>
            <a:xfrm flipH="false" flipV="false" rot="0">
              <a:off x="148209" y="2989834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93218" y="13716"/>
                  </a:moveTo>
                  <a:cubicBezTo>
                    <a:pt x="0" y="27305"/>
                    <a:pt x="21209" y="171831"/>
                    <a:pt x="114427" y="158115"/>
                  </a:cubicBezTo>
                  <a:cubicBezTo>
                    <a:pt x="207645" y="144399"/>
                    <a:pt x="186309" y="0"/>
                    <a:pt x="93218" y="13716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4" id="74"/>
            <p:cNvSpPr/>
            <p:nvPr/>
          </p:nvSpPr>
          <p:spPr>
            <a:xfrm flipH="false" flipV="false" rot="0">
              <a:off x="1062355" y="3429254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93218" y="13589"/>
                  </a:moveTo>
                  <a:cubicBezTo>
                    <a:pt x="0" y="27305"/>
                    <a:pt x="21336" y="171704"/>
                    <a:pt x="114554" y="158115"/>
                  </a:cubicBezTo>
                  <a:cubicBezTo>
                    <a:pt x="207772" y="144526"/>
                    <a:pt x="186436" y="0"/>
                    <a:pt x="93218" y="13589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5" id="75"/>
            <p:cNvSpPr/>
            <p:nvPr/>
          </p:nvSpPr>
          <p:spPr>
            <a:xfrm flipH="false" flipV="false" rot="0">
              <a:off x="2052828" y="2046859"/>
              <a:ext cx="155702" cy="128905"/>
            </a:xfrm>
            <a:custGeom>
              <a:avLst/>
              <a:gdLst/>
              <a:ahLst/>
              <a:cxnLst/>
              <a:rect r="r" b="b" t="t" l="l"/>
              <a:pathLst>
                <a:path h="128905" w="155702">
                  <a:moveTo>
                    <a:pt x="69977" y="10287"/>
                  </a:moveTo>
                  <a:cubicBezTo>
                    <a:pt x="0" y="20447"/>
                    <a:pt x="16002" y="128905"/>
                    <a:pt x="85852" y="118618"/>
                  </a:cubicBezTo>
                  <a:cubicBezTo>
                    <a:pt x="155702" y="108331"/>
                    <a:pt x="139954" y="0"/>
                    <a:pt x="69977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6" id="76"/>
            <p:cNvSpPr/>
            <p:nvPr/>
          </p:nvSpPr>
          <p:spPr>
            <a:xfrm flipH="false" flipV="false" rot="0">
              <a:off x="2768854" y="1918716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69850" y="10287"/>
                  </a:moveTo>
                  <a:cubicBezTo>
                    <a:pt x="0" y="20447"/>
                    <a:pt x="15875" y="128905"/>
                    <a:pt x="85852" y="118618"/>
                  </a:cubicBezTo>
                  <a:cubicBezTo>
                    <a:pt x="155829" y="108331"/>
                    <a:pt x="139827" y="0"/>
                    <a:pt x="69850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7" id="77"/>
            <p:cNvSpPr/>
            <p:nvPr/>
          </p:nvSpPr>
          <p:spPr>
            <a:xfrm flipH="false" flipV="false" rot="0">
              <a:off x="2674112" y="2368677"/>
              <a:ext cx="155702" cy="128778"/>
            </a:xfrm>
            <a:custGeom>
              <a:avLst/>
              <a:gdLst/>
              <a:ahLst/>
              <a:cxnLst/>
              <a:rect r="r" b="b" t="t" l="l"/>
              <a:pathLst>
                <a:path h="128778" w="155702">
                  <a:moveTo>
                    <a:pt x="69977" y="10160"/>
                  </a:moveTo>
                  <a:cubicBezTo>
                    <a:pt x="0" y="20447"/>
                    <a:pt x="16002" y="128778"/>
                    <a:pt x="85852" y="118491"/>
                  </a:cubicBezTo>
                  <a:cubicBezTo>
                    <a:pt x="155702" y="108204"/>
                    <a:pt x="139954" y="0"/>
                    <a:pt x="69977" y="10160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3483356" y="3810000"/>
              <a:ext cx="155829" cy="129032"/>
            </a:xfrm>
            <a:custGeom>
              <a:avLst/>
              <a:gdLst/>
              <a:ahLst/>
              <a:cxnLst/>
              <a:rect r="r" b="b" t="t" l="l"/>
              <a:pathLst>
                <a:path h="129032" w="155829">
                  <a:moveTo>
                    <a:pt x="69850" y="10414"/>
                  </a:moveTo>
                  <a:cubicBezTo>
                    <a:pt x="0" y="20574"/>
                    <a:pt x="15875" y="129032"/>
                    <a:pt x="85852" y="118745"/>
                  </a:cubicBezTo>
                  <a:cubicBezTo>
                    <a:pt x="155829" y="108458"/>
                    <a:pt x="139827" y="0"/>
                    <a:pt x="69850" y="10414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9" id="79"/>
            <p:cNvSpPr/>
            <p:nvPr/>
          </p:nvSpPr>
          <p:spPr>
            <a:xfrm flipH="false" flipV="false" rot="0">
              <a:off x="2153285" y="3822065"/>
              <a:ext cx="155829" cy="128778"/>
            </a:xfrm>
            <a:custGeom>
              <a:avLst/>
              <a:gdLst/>
              <a:ahLst/>
              <a:cxnLst/>
              <a:rect r="r" b="b" t="t" l="l"/>
              <a:pathLst>
                <a:path h="128778" w="155829">
                  <a:moveTo>
                    <a:pt x="69977" y="10160"/>
                  </a:moveTo>
                  <a:cubicBezTo>
                    <a:pt x="0" y="20447"/>
                    <a:pt x="15875" y="128778"/>
                    <a:pt x="85852" y="118618"/>
                  </a:cubicBezTo>
                  <a:cubicBezTo>
                    <a:pt x="155829" y="108458"/>
                    <a:pt x="139954" y="0"/>
                    <a:pt x="69977" y="10160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0" id="80"/>
            <p:cNvSpPr/>
            <p:nvPr/>
          </p:nvSpPr>
          <p:spPr>
            <a:xfrm flipH="false" flipV="false" rot="0">
              <a:off x="1182878" y="3781044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69977" y="10287"/>
                  </a:moveTo>
                  <a:cubicBezTo>
                    <a:pt x="0" y="20574"/>
                    <a:pt x="15875" y="128905"/>
                    <a:pt x="85979" y="118618"/>
                  </a:cubicBezTo>
                  <a:cubicBezTo>
                    <a:pt x="155829" y="108458"/>
                    <a:pt x="139954" y="0"/>
                    <a:pt x="69977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1" id="81"/>
            <p:cNvSpPr/>
            <p:nvPr/>
          </p:nvSpPr>
          <p:spPr>
            <a:xfrm flipH="false" flipV="false" rot="0">
              <a:off x="486791" y="4043680"/>
              <a:ext cx="155702" cy="129032"/>
            </a:xfrm>
            <a:custGeom>
              <a:avLst/>
              <a:gdLst/>
              <a:ahLst/>
              <a:cxnLst/>
              <a:rect r="r" b="b" t="t" l="l"/>
              <a:pathLst>
                <a:path h="129032" w="155702">
                  <a:moveTo>
                    <a:pt x="69850" y="10414"/>
                  </a:moveTo>
                  <a:cubicBezTo>
                    <a:pt x="0" y="20701"/>
                    <a:pt x="15875" y="129032"/>
                    <a:pt x="85852" y="118745"/>
                  </a:cubicBezTo>
                  <a:cubicBezTo>
                    <a:pt x="155702" y="108458"/>
                    <a:pt x="139700" y="0"/>
                    <a:pt x="69850" y="10414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2" id="82"/>
            <p:cNvSpPr/>
            <p:nvPr/>
          </p:nvSpPr>
          <p:spPr>
            <a:xfrm flipH="false" flipV="false" rot="0">
              <a:off x="494792" y="2849499"/>
              <a:ext cx="155702" cy="128905"/>
            </a:xfrm>
            <a:custGeom>
              <a:avLst/>
              <a:gdLst/>
              <a:ahLst/>
              <a:cxnLst/>
              <a:rect r="r" b="b" t="t" l="l"/>
              <a:pathLst>
                <a:path h="128905" w="155702">
                  <a:moveTo>
                    <a:pt x="69850" y="10287"/>
                  </a:moveTo>
                  <a:cubicBezTo>
                    <a:pt x="0" y="20447"/>
                    <a:pt x="15875" y="128905"/>
                    <a:pt x="85852" y="118618"/>
                  </a:cubicBezTo>
                  <a:cubicBezTo>
                    <a:pt x="155702" y="108331"/>
                    <a:pt x="139827" y="0"/>
                    <a:pt x="69850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3" id="83"/>
            <p:cNvSpPr/>
            <p:nvPr/>
          </p:nvSpPr>
          <p:spPr>
            <a:xfrm flipH="false" flipV="false" rot="0">
              <a:off x="212217" y="2386203"/>
              <a:ext cx="155829" cy="128778"/>
            </a:xfrm>
            <a:custGeom>
              <a:avLst/>
              <a:gdLst/>
              <a:ahLst/>
              <a:cxnLst/>
              <a:rect r="r" b="b" t="t" l="l"/>
              <a:pathLst>
                <a:path h="128778" w="155829">
                  <a:moveTo>
                    <a:pt x="69850" y="10160"/>
                  </a:moveTo>
                  <a:cubicBezTo>
                    <a:pt x="0" y="20447"/>
                    <a:pt x="15875" y="128778"/>
                    <a:pt x="85852" y="118618"/>
                  </a:cubicBezTo>
                  <a:cubicBezTo>
                    <a:pt x="155829" y="108458"/>
                    <a:pt x="139827" y="0"/>
                    <a:pt x="69850" y="10160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1624457" y="3348863"/>
              <a:ext cx="155956" cy="128905"/>
            </a:xfrm>
            <a:custGeom>
              <a:avLst/>
              <a:gdLst/>
              <a:ahLst/>
              <a:cxnLst/>
              <a:rect r="r" b="b" t="t" l="l"/>
              <a:pathLst>
                <a:path h="128905" w="155956">
                  <a:moveTo>
                    <a:pt x="69977" y="10287"/>
                  </a:moveTo>
                  <a:cubicBezTo>
                    <a:pt x="0" y="20447"/>
                    <a:pt x="16002" y="128905"/>
                    <a:pt x="85979" y="118745"/>
                  </a:cubicBezTo>
                  <a:cubicBezTo>
                    <a:pt x="155956" y="108585"/>
                    <a:pt x="139954" y="0"/>
                    <a:pt x="69977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5" id="85"/>
            <p:cNvSpPr/>
            <p:nvPr/>
          </p:nvSpPr>
          <p:spPr>
            <a:xfrm flipH="false" flipV="false" rot="0">
              <a:off x="1690624" y="3018028"/>
              <a:ext cx="155575" cy="128905"/>
            </a:xfrm>
            <a:custGeom>
              <a:avLst/>
              <a:gdLst/>
              <a:ahLst/>
              <a:cxnLst/>
              <a:rect r="r" b="b" t="t" l="l"/>
              <a:pathLst>
                <a:path h="128905" w="155575">
                  <a:moveTo>
                    <a:pt x="69850" y="10287"/>
                  </a:moveTo>
                  <a:cubicBezTo>
                    <a:pt x="0" y="20447"/>
                    <a:pt x="15875" y="128905"/>
                    <a:pt x="85725" y="118618"/>
                  </a:cubicBezTo>
                  <a:cubicBezTo>
                    <a:pt x="155575" y="108331"/>
                    <a:pt x="139827" y="0"/>
                    <a:pt x="69850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6" id="86"/>
            <p:cNvSpPr/>
            <p:nvPr/>
          </p:nvSpPr>
          <p:spPr>
            <a:xfrm flipH="false" flipV="false" rot="0">
              <a:off x="2661412" y="3219577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70104" y="10287"/>
                  </a:moveTo>
                  <a:cubicBezTo>
                    <a:pt x="0" y="20447"/>
                    <a:pt x="16129" y="128905"/>
                    <a:pt x="85979" y="118618"/>
                  </a:cubicBezTo>
                  <a:cubicBezTo>
                    <a:pt x="155829" y="108331"/>
                    <a:pt x="139954" y="0"/>
                    <a:pt x="70104" y="10287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7" id="87"/>
            <p:cNvSpPr/>
            <p:nvPr/>
          </p:nvSpPr>
          <p:spPr>
            <a:xfrm flipH="false" flipV="false" rot="0">
              <a:off x="3193796" y="2934716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69977" y="10287"/>
                  </a:moveTo>
                  <a:cubicBezTo>
                    <a:pt x="0" y="20574"/>
                    <a:pt x="15875" y="128905"/>
                    <a:pt x="85852" y="118618"/>
                  </a:cubicBezTo>
                  <a:cubicBezTo>
                    <a:pt x="155829" y="108331"/>
                    <a:pt x="139954" y="0"/>
                    <a:pt x="69977" y="10287"/>
                  </a:cubicBezTo>
                </a:path>
              </a:pathLst>
            </a:custGeom>
            <a:solidFill>
              <a:srgbClr val="2E414D"/>
            </a:solidFill>
          </p:spPr>
        </p:sp>
      </p:grpSp>
      <p:sp>
        <p:nvSpPr>
          <p:cNvPr name="Freeform 88" id="88"/>
          <p:cNvSpPr/>
          <p:nvPr/>
        </p:nvSpPr>
        <p:spPr>
          <a:xfrm flipH="false" flipV="false" rot="0">
            <a:off x="8134179" y="251717"/>
            <a:ext cx="9382125" cy="9782175"/>
          </a:xfrm>
          <a:custGeom>
            <a:avLst/>
            <a:gdLst/>
            <a:ahLst/>
            <a:cxnLst/>
            <a:rect r="r" b="b" t="t" l="l"/>
            <a:pathLst>
              <a:path h="9782175" w="9382125">
                <a:moveTo>
                  <a:pt x="0" y="0"/>
                </a:moveTo>
                <a:lnTo>
                  <a:pt x="9382125" y="0"/>
                </a:lnTo>
                <a:lnTo>
                  <a:pt x="9382125" y="9782175"/>
                </a:lnTo>
                <a:lnTo>
                  <a:pt x="0" y="97821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383" t="-30365" r="-81885" b="-5174"/>
            </a:stretch>
          </a:blipFill>
        </p:spPr>
      </p:sp>
      <p:sp>
        <p:nvSpPr>
          <p:cNvPr name="Freeform 89" id="89"/>
          <p:cNvSpPr/>
          <p:nvPr/>
        </p:nvSpPr>
        <p:spPr>
          <a:xfrm flipH="false" flipV="false" rot="0">
            <a:off x="2687936" y="3016958"/>
            <a:ext cx="4857750" cy="6467475"/>
          </a:xfrm>
          <a:custGeom>
            <a:avLst/>
            <a:gdLst/>
            <a:ahLst/>
            <a:cxnLst/>
            <a:rect r="r" b="b" t="t" l="l"/>
            <a:pathLst>
              <a:path h="6467475" w="4857750">
                <a:moveTo>
                  <a:pt x="0" y="0"/>
                </a:moveTo>
                <a:lnTo>
                  <a:pt x="4857750" y="0"/>
                </a:lnTo>
                <a:lnTo>
                  <a:pt x="4857750" y="6467475"/>
                </a:lnTo>
                <a:lnTo>
                  <a:pt x="0" y="64674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0" id="90"/>
          <p:cNvSpPr txBox="true"/>
          <p:nvPr/>
        </p:nvSpPr>
        <p:spPr>
          <a:xfrm rot="0">
            <a:off x="484670" y="516341"/>
            <a:ext cx="8099165" cy="1216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3"/>
              </a:lnSpc>
            </a:pPr>
            <a:r>
              <a:rPr lang="en-US" sz="6174" spc="135">
                <a:solidFill>
                  <a:srgbClr val="2E414D"/>
                </a:solidFill>
                <a:latin typeface="Evolventa"/>
              </a:rPr>
              <a:t>Участь у конкурсах 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4420838" y="1703470"/>
            <a:ext cx="771820" cy="830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48"/>
              </a:lnSpc>
            </a:pPr>
            <a:r>
              <a:rPr lang="en-US" sz="2099">
                <a:solidFill>
                  <a:srgbClr val="2E414D"/>
                </a:solidFill>
                <a:latin typeface="Evolventa"/>
              </a:rPr>
              <a:t> </a:t>
            </a:r>
          </a:p>
          <a:p>
            <a:pPr algn="l">
              <a:lnSpc>
                <a:spcPts val="3148"/>
              </a:lnSpc>
            </a:pPr>
            <a:r>
              <a:rPr lang="en-US" sz="2099" spc="20">
                <a:solidFill>
                  <a:srgbClr val="2E414D"/>
                </a:solidFill>
                <a:latin typeface="Evolventa"/>
              </a:rPr>
              <a:t>СЮН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6505546" cy="13545493"/>
          </a:xfrm>
          <a:custGeom>
            <a:avLst/>
            <a:gdLst/>
            <a:ahLst/>
            <a:cxnLst/>
            <a:rect r="r" b="b" t="t" l="l"/>
            <a:pathLst>
              <a:path h="13545493" w="6505546">
                <a:moveTo>
                  <a:pt x="0" y="0"/>
                </a:moveTo>
                <a:lnTo>
                  <a:pt x="6505546" y="0"/>
                </a:lnTo>
                <a:lnTo>
                  <a:pt x="6505546" y="13545493"/>
                </a:lnTo>
                <a:lnTo>
                  <a:pt x="0" y="13545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2872" y="1485243"/>
            <a:ext cx="8724900" cy="7772400"/>
          </a:xfrm>
          <a:custGeom>
            <a:avLst/>
            <a:gdLst/>
            <a:ahLst/>
            <a:cxnLst/>
            <a:rect r="r" b="b" t="t" l="l"/>
            <a:pathLst>
              <a:path h="7772400" w="8724900">
                <a:moveTo>
                  <a:pt x="0" y="0"/>
                </a:moveTo>
                <a:lnTo>
                  <a:pt x="8724900" y="0"/>
                </a:lnTo>
                <a:lnTo>
                  <a:pt x="8724900" y="7772400"/>
                </a:lnTo>
                <a:lnTo>
                  <a:pt x="0" y="77724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7845" t="-26558" r="-87766" b="-4108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121675" y="1680124"/>
            <a:ext cx="7781925" cy="7581900"/>
          </a:xfrm>
          <a:custGeom>
            <a:avLst/>
            <a:gdLst/>
            <a:ahLst/>
            <a:cxnLst/>
            <a:rect r="r" b="b" t="t" l="l"/>
            <a:pathLst>
              <a:path h="7581900" w="7781925">
                <a:moveTo>
                  <a:pt x="0" y="0"/>
                </a:moveTo>
                <a:lnTo>
                  <a:pt x="7781925" y="0"/>
                </a:lnTo>
                <a:lnTo>
                  <a:pt x="7781925" y="7581900"/>
                </a:lnTo>
                <a:lnTo>
                  <a:pt x="0" y="75819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6003" t="-29167" r="-75122" b="-10028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4389406" cy="11297612"/>
          </a:xfrm>
          <a:custGeom>
            <a:avLst/>
            <a:gdLst/>
            <a:ahLst/>
            <a:cxnLst/>
            <a:rect r="r" b="b" t="t" l="l"/>
            <a:pathLst>
              <a:path h="11297612" w="4389406">
                <a:moveTo>
                  <a:pt x="0" y="0"/>
                </a:moveTo>
                <a:lnTo>
                  <a:pt x="4389406" y="0"/>
                </a:lnTo>
                <a:lnTo>
                  <a:pt x="4389406" y="11297612"/>
                </a:lnTo>
                <a:lnTo>
                  <a:pt x="0" y="11297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169017" y="1464459"/>
            <a:ext cx="9420225" cy="8822541"/>
          </a:xfrm>
          <a:custGeom>
            <a:avLst/>
            <a:gdLst/>
            <a:ahLst/>
            <a:cxnLst/>
            <a:rect r="r" b="b" t="t" l="l"/>
            <a:pathLst>
              <a:path h="8822541" w="9420225">
                <a:moveTo>
                  <a:pt x="0" y="0"/>
                </a:moveTo>
                <a:lnTo>
                  <a:pt x="9420225" y="0"/>
                </a:lnTo>
                <a:lnTo>
                  <a:pt x="9420225" y="8822541"/>
                </a:lnTo>
                <a:lnTo>
                  <a:pt x="0" y="8822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0263" t="-29248" r="-78057" b="-1390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47972" y="322269"/>
            <a:ext cx="12437745" cy="158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</a:pPr>
            <a:r>
              <a:rPr lang="en-US" sz="9199">
                <a:solidFill>
                  <a:srgbClr val="000000"/>
                </a:solidFill>
                <a:latin typeface="Arimo Bold"/>
              </a:rPr>
              <a:t>Психологічна служба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8505" y="174955"/>
            <a:ext cx="3486150" cy="5286375"/>
          </a:xfrm>
          <a:custGeom>
            <a:avLst/>
            <a:gdLst/>
            <a:ahLst/>
            <a:cxnLst/>
            <a:rect r="r" b="b" t="t" l="l"/>
            <a:pathLst>
              <a:path h="5286375" w="3486150">
                <a:moveTo>
                  <a:pt x="0" y="0"/>
                </a:moveTo>
                <a:lnTo>
                  <a:pt x="3486150" y="0"/>
                </a:lnTo>
                <a:lnTo>
                  <a:pt x="3486150" y="5286375"/>
                </a:lnTo>
                <a:lnTo>
                  <a:pt x="0" y="5286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366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113639" y="3000585"/>
            <a:ext cx="3562350" cy="5210175"/>
          </a:xfrm>
          <a:custGeom>
            <a:avLst/>
            <a:gdLst/>
            <a:ahLst/>
            <a:cxnLst/>
            <a:rect r="r" b="b" t="t" l="l"/>
            <a:pathLst>
              <a:path h="5210175" w="3562350">
                <a:moveTo>
                  <a:pt x="0" y="0"/>
                </a:moveTo>
                <a:lnTo>
                  <a:pt x="3562350" y="0"/>
                </a:lnTo>
                <a:lnTo>
                  <a:pt x="3562350" y="5210175"/>
                </a:lnTo>
                <a:lnTo>
                  <a:pt x="0" y="5210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9893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509622" y="601818"/>
            <a:ext cx="3752850" cy="5004845"/>
          </a:xfrm>
          <a:custGeom>
            <a:avLst/>
            <a:gdLst/>
            <a:ahLst/>
            <a:cxnLst/>
            <a:rect r="r" b="b" t="t" l="l"/>
            <a:pathLst>
              <a:path h="5004845" w="3752850">
                <a:moveTo>
                  <a:pt x="0" y="0"/>
                </a:moveTo>
                <a:lnTo>
                  <a:pt x="3752850" y="0"/>
                </a:lnTo>
                <a:lnTo>
                  <a:pt x="3752850" y="5004845"/>
                </a:lnTo>
                <a:lnTo>
                  <a:pt x="0" y="5004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151" r="-329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384474" y="5689187"/>
            <a:ext cx="3543300" cy="4597813"/>
          </a:xfrm>
          <a:custGeom>
            <a:avLst/>
            <a:gdLst/>
            <a:ahLst/>
            <a:cxnLst/>
            <a:rect r="r" b="b" t="t" l="l"/>
            <a:pathLst>
              <a:path h="4597813" w="3543300">
                <a:moveTo>
                  <a:pt x="0" y="0"/>
                </a:moveTo>
                <a:lnTo>
                  <a:pt x="3543300" y="0"/>
                </a:lnTo>
                <a:lnTo>
                  <a:pt x="3543300" y="4597813"/>
                </a:lnTo>
                <a:lnTo>
                  <a:pt x="0" y="45978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254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607920"/>
            <a:ext cx="3695700" cy="4679080"/>
          </a:xfrm>
          <a:custGeom>
            <a:avLst/>
            <a:gdLst/>
            <a:ahLst/>
            <a:cxnLst/>
            <a:rect r="r" b="b" t="t" l="l"/>
            <a:pathLst>
              <a:path h="4679080" w="3695700">
                <a:moveTo>
                  <a:pt x="0" y="0"/>
                </a:moveTo>
                <a:lnTo>
                  <a:pt x="3695700" y="0"/>
                </a:lnTo>
                <a:lnTo>
                  <a:pt x="3695700" y="4679080"/>
                </a:lnTo>
                <a:lnTo>
                  <a:pt x="0" y="46790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5870" r="-17525" b="-789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3709578"/>
            <a:ext cx="3895725" cy="5191125"/>
          </a:xfrm>
          <a:custGeom>
            <a:avLst/>
            <a:gdLst/>
            <a:ahLst/>
            <a:cxnLst/>
            <a:rect r="r" b="b" t="t" l="l"/>
            <a:pathLst>
              <a:path h="5191125" w="3895725">
                <a:moveTo>
                  <a:pt x="0" y="0"/>
                </a:moveTo>
                <a:lnTo>
                  <a:pt x="3895725" y="0"/>
                </a:lnTo>
                <a:lnTo>
                  <a:pt x="3895725" y="5191125"/>
                </a:lnTo>
                <a:lnTo>
                  <a:pt x="0" y="51911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58193" y="485451"/>
            <a:ext cx="8038024" cy="883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82"/>
              </a:lnSpc>
            </a:pPr>
            <a:r>
              <a:rPr lang="en-US" sz="4487" spc="44">
                <a:solidFill>
                  <a:srgbClr val="000000"/>
                </a:solidFill>
                <a:latin typeface="Evolventa Bold"/>
              </a:rPr>
              <a:t> Призери олімпіад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6127737" cy="11297612"/>
          </a:xfrm>
          <a:custGeom>
            <a:avLst/>
            <a:gdLst/>
            <a:ahLst/>
            <a:cxnLst/>
            <a:rect r="r" b="b" t="t" l="l"/>
            <a:pathLst>
              <a:path h="11297612" w="6127737">
                <a:moveTo>
                  <a:pt x="0" y="0"/>
                </a:moveTo>
                <a:lnTo>
                  <a:pt x="6127737" y="0"/>
                </a:lnTo>
                <a:lnTo>
                  <a:pt x="6127737" y="11297612"/>
                </a:lnTo>
                <a:lnTo>
                  <a:pt x="0" y="11297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77463" y="410194"/>
            <a:ext cx="10458450" cy="9601200"/>
          </a:xfrm>
          <a:custGeom>
            <a:avLst/>
            <a:gdLst/>
            <a:ahLst/>
            <a:cxnLst/>
            <a:rect r="r" b="b" t="t" l="l"/>
            <a:pathLst>
              <a:path h="9601200" w="10458450">
                <a:moveTo>
                  <a:pt x="0" y="0"/>
                </a:moveTo>
                <a:lnTo>
                  <a:pt x="10458450" y="0"/>
                </a:lnTo>
                <a:lnTo>
                  <a:pt x="10458450" y="9601200"/>
                </a:lnTo>
                <a:lnTo>
                  <a:pt x="0" y="9601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985" t="-26136" r="-75890" b="-1592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0039" y="873947"/>
            <a:ext cx="5148624" cy="348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6539">
                <a:solidFill>
                  <a:srgbClr val="000000"/>
                </a:solidFill>
                <a:latin typeface="PT Serif Bold"/>
              </a:rPr>
              <a:t>Підримуємо українськіі традиції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412039" y="-379400"/>
            <a:ext cx="4946647" cy="5260972"/>
          </a:xfrm>
          <a:custGeom>
            <a:avLst/>
            <a:gdLst/>
            <a:ahLst/>
            <a:cxnLst/>
            <a:rect r="r" b="b" t="t" l="l"/>
            <a:pathLst>
              <a:path h="5260972" w="4946647">
                <a:moveTo>
                  <a:pt x="0" y="0"/>
                </a:moveTo>
                <a:lnTo>
                  <a:pt x="4946647" y="0"/>
                </a:lnTo>
                <a:lnTo>
                  <a:pt x="4946647" y="5260972"/>
                </a:lnTo>
                <a:lnTo>
                  <a:pt x="0" y="5260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07254" y="5799334"/>
            <a:ext cx="3171825" cy="4486275"/>
          </a:xfrm>
          <a:custGeom>
            <a:avLst/>
            <a:gdLst/>
            <a:ahLst/>
            <a:cxnLst/>
            <a:rect r="r" b="b" t="t" l="l"/>
            <a:pathLst>
              <a:path h="4486275" w="3171825">
                <a:moveTo>
                  <a:pt x="0" y="0"/>
                </a:moveTo>
                <a:lnTo>
                  <a:pt x="3171825" y="0"/>
                </a:lnTo>
                <a:lnTo>
                  <a:pt x="3171825" y="4486275"/>
                </a:lnTo>
                <a:lnTo>
                  <a:pt x="0" y="44862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8510" y="1754934"/>
            <a:ext cx="14645564" cy="7534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ПОЧАТОК НАВЧАЛЬНОГО РОКУ В УМОВАХ ВОЄНННОГО СТАНУ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Фінансовий звіт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Про використання електронних журналів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Виховна робота закладу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Наші майбутні проєкти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Обговорення форми роботи навчального закладу на 2023-2024 навчальний рік</a:t>
            </a:r>
          </a:p>
          <a:p>
            <a:pPr algn="l">
              <a:lnSpc>
                <a:spcPts val="6527"/>
              </a:lnSpc>
            </a:pPr>
            <a:r>
              <a:rPr lang="en-US" sz="4351" spc="43">
                <a:solidFill>
                  <a:srgbClr val="2E414D"/>
                </a:solidFill>
                <a:latin typeface="Evolventa"/>
              </a:rPr>
              <a:t>Оцінювання роботи директорки освітнього закладу</a:t>
            </a:r>
          </a:p>
        </p:txBody>
      </p:sp>
      <p:sp>
        <p:nvSpPr>
          <p:cNvPr name="TextBox 5" id="5"/>
          <p:cNvSpPr txBox="true"/>
          <p:nvPr/>
        </p:nvSpPr>
        <p:spPr>
          <a:xfrm rot="5400000">
            <a:off x="15204148" y="6240085"/>
            <a:ext cx="3601926" cy="2434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38" spc="392">
                <a:solidFill>
                  <a:srgbClr val="2E414D"/>
                </a:solidFill>
                <a:latin typeface="Evolventa"/>
              </a:rPr>
              <a:t>основні</a:t>
            </a:r>
          </a:p>
          <a:p>
            <a:pPr algn="l">
              <a:lnSpc>
                <a:spcPts val="9100"/>
              </a:lnSpc>
            </a:pPr>
            <a:r>
              <a:rPr lang="en-US" sz="6538" spc="392">
                <a:solidFill>
                  <a:srgbClr val="2E414D"/>
                </a:solidFill>
                <a:latin typeface="Evolventa"/>
              </a:rPr>
              <a:t>питання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577872"/>
            <a:ext cx="8115300" cy="8448675"/>
          </a:xfrm>
          <a:custGeom>
            <a:avLst/>
            <a:gdLst/>
            <a:ahLst/>
            <a:cxnLst/>
            <a:rect r="r" b="b" t="t" l="l"/>
            <a:pathLst>
              <a:path h="8448675" w="8115300">
                <a:moveTo>
                  <a:pt x="0" y="0"/>
                </a:moveTo>
                <a:lnTo>
                  <a:pt x="8115300" y="0"/>
                </a:lnTo>
                <a:lnTo>
                  <a:pt x="8115300" y="8448675"/>
                </a:lnTo>
                <a:lnTo>
                  <a:pt x="0" y="8448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3" t="-27646" r="-90628" b="-764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04726" y="1801254"/>
            <a:ext cx="7981950" cy="7800975"/>
          </a:xfrm>
          <a:custGeom>
            <a:avLst/>
            <a:gdLst/>
            <a:ahLst/>
            <a:cxnLst/>
            <a:rect r="r" b="b" t="t" l="l"/>
            <a:pathLst>
              <a:path h="7800975" w="7981950">
                <a:moveTo>
                  <a:pt x="0" y="0"/>
                </a:moveTo>
                <a:lnTo>
                  <a:pt x="7981950" y="0"/>
                </a:lnTo>
                <a:lnTo>
                  <a:pt x="7981950" y="7800975"/>
                </a:lnTo>
                <a:lnTo>
                  <a:pt x="0" y="78009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516" t="-28832" r="-79590" b="-12314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1209" y="739883"/>
            <a:ext cx="8296275" cy="8515350"/>
          </a:xfrm>
          <a:custGeom>
            <a:avLst/>
            <a:gdLst/>
            <a:ahLst/>
            <a:cxnLst/>
            <a:rect r="r" b="b" t="t" l="l"/>
            <a:pathLst>
              <a:path h="8515350" w="8296275">
                <a:moveTo>
                  <a:pt x="0" y="0"/>
                </a:moveTo>
                <a:lnTo>
                  <a:pt x="8296275" y="0"/>
                </a:lnTo>
                <a:lnTo>
                  <a:pt x="8296275" y="8515350"/>
                </a:lnTo>
                <a:lnTo>
                  <a:pt x="0" y="8515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631" t="-21297" r="-72908" b="-49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807475" y="1028700"/>
            <a:ext cx="6829425" cy="7324725"/>
          </a:xfrm>
          <a:custGeom>
            <a:avLst/>
            <a:gdLst/>
            <a:ahLst/>
            <a:cxnLst/>
            <a:rect r="r" b="b" t="t" l="l"/>
            <a:pathLst>
              <a:path h="7324725" w="6829425">
                <a:moveTo>
                  <a:pt x="0" y="0"/>
                </a:moveTo>
                <a:lnTo>
                  <a:pt x="6829425" y="0"/>
                </a:lnTo>
                <a:lnTo>
                  <a:pt x="6829425" y="7324725"/>
                </a:lnTo>
                <a:lnTo>
                  <a:pt x="0" y="7324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3208" t="-19428" r="-78493" b="-7359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67053"/>
            <a:ext cx="8420100" cy="8420100"/>
          </a:xfrm>
          <a:custGeom>
            <a:avLst/>
            <a:gdLst/>
            <a:ahLst/>
            <a:cxnLst/>
            <a:rect r="r" b="b" t="t" l="l"/>
            <a:pathLst>
              <a:path h="8420100" w="8420100">
                <a:moveTo>
                  <a:pt x="0" y="0"/>
                </a:moveTo>
                <a:lnTo>
                  <a:pt x="8420100" y="0"/>
                </a:lnTo>
                <a:lnTo>
                  <a:pt x="8420100" y="8420100"/>
                </a:lnTo>
                <a:lnTo>
                  <a:pt x="0" y="8420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063889" y="3760575"/>
            <a:ext cx="6219825" cy="6219825"/>
          </a:xfrm>
          <a:custGeom>
            <a:avLst/>
            <a:gdLst/>
            <a:ahLst/>
            <a:cxnLst/>
            <a:rect r="r" b="b" t="t" l="l"/>
            <a:pathLst>
              <a:path h="6219825" w="6219825">
                <a:moveTo>
                  <a:pt x="0" y="0"/>
                </a:moveTo>
                <a:lnTo>
                  <a:pt x="6219825" y="0"/>
                </a:lnTo>
                <a:lnTo>
                  <a:pt x="6219825" y="6219825"/>
                </a:lnTo>
                <a:lnTo>
                  <a:pt x="0" y="6219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055066" y="2891114"/>
            <a:ext cx="7436815" cy="317078"/>
          </a:xfrm>
          <a:custGeom>
            <a:avLst/>
            <a:gdLst/>
            <a:ahLst/>
            <a:cxnLst/>
            <a:rect r="r" b="b" t="t" l="l"/>
            <a:pathLst>
              <a:path h="317078" w="7436815">
                <a:moveTo>
                  <a:pt x="0" y="0"/>
                </a:moveTo>
                <a:lnTo>
                  <a:pt x="7436815" y="0"/>
                </a:lnTo>
                <a:lnTo>
                  <a:pt x="7436815" y="317077"/>
                </a:lnTo>
                <a:lnTo>
                  <a:pt x="0" y="3170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93344" y="3367364"/>
            <a:ext cx="6946135" cy="317078"/>
          </a:xfrm>
          <a:custGeom>
            <a:avLst/>
            <a:gdLst/>
            <a:ahLst/>
            <a:cxnLst/>
            <a:rect r="r" b="b" t="t" l="l"/>
            <a:pathLst>
              <a:path h="317078" w="6946135">
                <a:moveTo>
                  <a:pt x="0" y="0"/>
                </a:moveTo>
                <a:lnTo>
                  <a:pt x="6946134" y="0"/>
                </a:lnTo>
                <a:lnTo>
                  <a:pt x="6946134" y="317077"/>
                </a:lnTo>
                <a:lnTo>
                  <a:pt x="0" y="3170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98382" y="2403843"/>
            <a:ext cx="6967433" cy="328089"/>
          </a:xfrm>
          <a:custGeom>
            <a:avLst/>
            <a:gdLst/>
            <a:ahLst/>
            <a:cxnLst/>
            <a:rect r="r" b="b" t="t" l="l"/>
            <a:pathLst>
              <a:path h="328089" w="6967433">
                <a:moveTo>
                  <a:pt x="0" y="0"/>
                </a:moveTo>
                <a:lnTo>
                  <a:pt x="6967433" y="0"/>
                </a:lnTo>
                <a:lnTo>
                  <a:pt x="6967433" y="328089"/>
                </a:lnTo>
                <a:lnTo>
                  <a:pt x="0" y="3280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423103" y="1465974"/>
            <a:ext cx="6706991" cy="313458"/>
          </a:xfrm>
          <a:custGeom>
            <a:avLst/>
            <a:gdLst/>
            <a:ahLst/>
            <a:cxnLst/>
            <a:rect r="r" b="b" t="t" l="l"/>
            <a:pathLst>
              <a:path h="313458" w="6706991">
                <a:moveTo>
                  <a:pt x="0" y="0"/>
                </a:moveTo>
                <a:lnTo>
                  <a:pt x="6706990" y="0"/>
                </a:lnTo>
                <a:lnTo>
                  <a:pt x="6706990" y="313458"/>
                </a:lnTo>
                <a:lnTo>
                  <a:pt x="0" y="3134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712882" y="1942224"/>
            <a:ext cx="6090799" cy="313458"/>
          </a:xfrm>
          <a:custGeom>
            <a:avLst/>
            <a:gdLst/>
            <a:ahLst/>
            <a:cxnLst/>
            <a:rect r="r" b="b" t="t" l="l"/>
            <a:pathLst>
              <a:path h="313458" w="6090799">
                <a:moveTo>
                  <a:pt x="0" y="0"/>
                </a:moveTo>
                <a:lnTo>
                  <a:pt x="6090799" y="0"/>
                </a:lnTo>
                <a:lnTo>
                  <a:pt x="6090799" y="313458"/>
                </a:lnTo>
                <a:lnTo>
                  <a:pt x="0" y="3134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741925" y="41462"/>
            <a:ext cx="4049116" cy="309220"/>
          </a:xfrm>
          <a:custGeom>
            <a:avLst/>
            <a:gdLst/>
            <a:ahLst/>
            <a:cxnLst/>
            <a:rect r="r" b="b" t="t" l="l"/>
            <a:pathLst>
              <a:path h="309220" w="4049116">
                <a:moveTo>
                  <a:pt x="0" y="0"/>
                </a:moveTo>
                <a:lnTo>
                  <a:pt x="4049115" y="0"/>
                </a:lnTo>
                <a:lnTo>
                  <a:pt x="4049115" y="309220"/>
                </a:lnTo>
                <a:lnTo>
                  <a:pt x="0" y="3092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445679" y="986114"/>
            <a:ext cx="2919936" cy="317078"/>
          </a:xfrm>
          <a:custGeom>
            <a:avLst/>
            <a:gdLst/>
            <a:ahLst/>
            <a:cxnLst/>
            <a:rect r="r" b="b" t="t" l="l"/>
            <a:pathLst>
              <a:path h="317078" w="2919936">
                <a:moveTo>
                  <a:pt x="0" y="0"/>
                </a:moveTo>
                <a:lnTo>
                  <a:pt x="2919937" y="0"/>
                </a:lnTo>
                <a:lnTo>
                  <a:pt x="2919937" y="317077"/>
                </a:lnTo>
                <a:lnTo>
                  <a:pt x="0" y="31707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055575" y="517712"/>
            <a:ext cx="1700070" cy="309220"/>
          </a:xfrm>
          <a:custGeom>
            <a:avLst/>
            <a:gdLst/>
            <a:ahLst/>
            <a:cxnLst/>
            <a:rect r="r" b="b" t="t" l="l"/>
            <a:pathLst>
              <a:path h="309220" w="1700070">
                <a:moveTo>
                  <a:pt x="0" y="0"/>
                </a:moveTo>
                <a:lnTo>
                  <a:pt x="1700069" y="0"/>
                </a:lnTo>
                <a:lnTo>
                  <a:pt x="1700069" y="309220"/>
                </a:lnTo>
                <a:lnTo>
                  <a:pt x="0" y="30922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043665" y="-122806"/>
            <a:ext cx="7451760" cy="3846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1"/>
              </a:lnSpc>
            </a:pPr>
            <a:r>
              <a:rPr lang="en-US" sz="2532" spc="25">
                <a:solidFill>
                  <a:srgbClr val="000000"/>
                </a:solidFill>
                <a:latin typeface="Evolventa Bold"/>
              </a:rPr>
              <a:t>..У єдності народу сила!</a:t>
            </a:r>
          </a:p>
          <a:p>
            <a:pPr algn="ctr">
              <a:lnSpc>
                <a:spcPts val="3751"/>
              </a:lnSpc>
            </a:pPr>
            <a:r>
              <a:rPr lang="en-US" sz="2532" spc="25">
                <a:solidFill>
                  <a:srgbClr val="000000"/>
                </a:solidFill>
                <a:latin typeface="Evolventa Bold"/>
              </a:rPr>
              <a:t> Ми разом!</a:t>
            </a:r>
          </a:p>
          <a:p>
            <a:pPr algn="ctr">
              <a:lnSpc>
                <a:spcPts val="3751"/>
              </a:lnSpc>
            </a:pPr>
            <a:r>
              <a:rPr lang="en-US" sz="2532" spc="25">
                <a:solidFill>
                  <a:srgbClr val="000000"/>
                </a:solidFill>
                <a:latin typeface="Evolventa Bold"/>
              </a:rPr>
              <a:t> Ми - одна країна!</a:t>
            </a:r>
          </a:p>
          <a:p>
            <a:pPr algn="ctr">
              <a:lnSpc>
                <a:spcPts val="3751"/>
              </a:lnSpc>
            </a:pPr>
            <a:r>
              <a:rPr lang="en-US" sz="2532" spc="25">
                <a:solidFill>
                  <a:srgbClr val="000000"/>
                </a:solidFill>
                <a:latin typeface="Evolventa Bold"/>
              </a:rPr>
              <a:t>Вітання команді " ЄДНІСТЬ" Стрийського ліцею №6 за перемогу в конкурсах " Рятівник", "Стрільба", " Метання гранати" у першому етапі дитячо - юнацької військово - патріотичної гри " Сокіл" ( "Джура") - 2023.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41929" y="1822733"/>
            <a:ext cx="5762625" cy="4286250"/>
          </a:xfrm>
          <a:custGeom>
            <a:avLst/>
            <a:gdLst/>
            <a:ahLst/>
            <a:cxnLst/>
            <a:rect r="r" b="b" t="t" l="l"/>
            <a:pathLst>
              <a:path h="4286250" w="5762625">
                <a:moveTo>
                  <a:pt x="0" y="0"/>
                </a:moveTo>
                <a:lnTo>
                  <a:pt x="5762625" y="0"/>
                </a:lnTo>
                <a:lnTo>
                  <a:pt x="5762625" y="4286250"/>
                </a:lnTo>
                <a:lnTo>
                  <a:pt x="0" y="4286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701" t="-50526" r="-77852" b="-2613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54539" y="1822733"/>
            <a:ext cx="4467225" cy="4562475"/>
          </a:xfrm>
          <a:custGeom>
            <a:avLst/>
            <a:gdLst/>
            <a:ahLst/>
            <a:cxnLst/>
            <a:rect r="r" b="b" t="t" l="l"/>
            <a:pathLst>
              <a:path h="4562475" w="4467225">
                <a:moveTo>
                  <a:pt x="0" y="0"/>
                </a:moveTo>
                <a:lnTo>
                  <a:pt x="4467225" y="0"/>
                </a:lnTo>
                <a:lnTo>
                  <a:pt x="4467225" y="4562475"/>
                </a:lnTo>
                <a:lnTo>
                  <a:pt x="0" y="45624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673" t="-27972" r="-78735" b="-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252159" y="8789060"/>
            <a:ext cx="9463383" cy="57150"/>
          </a:xfrm>
          <a:custGeom>
            <a:avLst/>
            <a:gdLst/>
            <a:ahLst/>
            <a:cxnLst/>
            <a:rect r="r" b="b" t="t" l="l"/>
            <a:pathLst>
              <a:path h="57150" w="9463383">
                <a:moveTo>
                  <a:pt x="0" y="0"/>
                </a:moveTo>
                <a:lnTo>
                  <a:pt x="9463383" y="0"/>
                </a:lnTo>
                <a:lnTo>
                  <a:pt x="9463383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52159" y="7999876"/>
            <a:ext cx="9463488" cy="908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  <a:hlinkClick r:id="rId6" tooltip="https://www.facebook.com/groups/424775049094592"/>
              </a:rPr>
              <a:t>Більше дізнатися можна тут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14824" y="2142744"/>
            <a:ext cx="5210175" cy="7381875"/>
          </a:xfrm>
          <a:custGeom>
            <a:avLst/>
            <a:gdLst/>
            <a:ahLst/>
            <a:cxnLst/>
            <a:rect r="r" b="b" t="t" l="l"/>
            <a:pathLst>
              <a:path h="7381875" w="5210175">
                <a:moveTo>
                  <a:pt x="0" y="0"/>
                </a:moveTo>
                <a:lnTo>
                  <a:pt x="5210175" y="0"/>
                </a:lnTo>
                <a:lnTo>
                  <a:pt x="5210175" y="7381875"/>
                </a:lnTo>
                <a:lnTo>
                  <a:pt x="0" y="73818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63140" y="4527490"/>
            <a:ext cx="9924860" cy="5419725"/>
          </a:xfrm>
          <a:custGeom>
            <a:avLst/>
            <a:gdLst/>
            <a:ahLst/>
            <a:cxnLst/>
            <a:rect r="r" b="b" t="t" l="l"/>
            <a:pathLst>
              <a:path h="5419725" w="9924860">
                <a:moveTo>
                  <a:pt x="0" y="0"/>
                </a:moveTo>
                <a:lnTo>
                  <a:pt x="9924860" y="0"/>
                </a:lnTo>
                <a:lnTo>
                  <a:pt x="9924860" y="5419725"/>
                </a:lnTo>
                <a:lnTo>
                  <a:pt x="0" y="5419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18167" y="1028700"/>
            <a:ext cx="7210425" cy="3819525"/>
          </a:xfrm>
          <a:custGeom>
            <a:avLst/>
            <a:gdLst/>
            <a:ahLst/>
            <a:cxnLst/>
            <a:rect r="r" b="b" t="t" l="l"/>
            <a:pathLst>
              <a:path h="3819525" w="7210425">
                <a:moveTo>
                  <a:pt x="0" y="0"/>
                </a:moveTo>
                <a:lnTo>
                  <a:pt x="7210425" y="0"/>
                </a:lnTo>
                <a:lnTo>
                  <a:pt x="7210425" y="3819525"/>
                </a:lnTo>
                <a:lnTo>
                  <a:pt x="0" y="38195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551259" y="558422"/>
            <a:ext cx="9548651" cy="3246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12"/>
              </a:lnSpc>
            </a:pPr>
            <a:r>
              <a:rPr lang="en-US" sz="4599">
                <a:solidFill>
                  <a:srgbClr val="000000"/>
                </a:solidFill>
                <a:latin typeface="Arimo Bold"/>
              </a:rPr>
              <a:t>Будівництво мультифункціонального спортивного майданчика на території Стрийського ліцею №6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88185" y="3694328"/>
            <a:ext cx="6315075" cy="6315075"/>
          </a:xfrm>
          <a:custGeom>
            <a:avLst/>
            <a:gdLst/>
            <a:ahLst/>
            <a:cxnLst/>
            <a:rect r="r" b="b" t="t" l="l"/>
            <a:pathLst>
              <a:path h="6315075" w="6315075">
                <a:moveTo>
                  <a:pt x="0" y="0"/>
                </a:moveTo>
                <a:lnTo>
                  <a:pt x="6315075" y="0"/>
                </a:lnTo>
                <a:lnTo>
                  <a:pt x="6315075" y="6315075"/>
                </a:lnTo>
                <a:lnTo>
                  <a:pt x="0" y="63150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42355" y="1275236"/>
            <a:ext cx="15716183" cy="158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79"/>
              </a:lnSpc>
            </a:pPr>
            <a:r>
              <a:rPr lang="en-US" sz="9199">
                <a:solidFill>
                  <a:srgbClr val="000000"/>
                </a:solidFill>
                <a:latin typeface="Arimo Bold"/>
              </a:rPr>
              <a:t>Оцініть роботу директорки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25951" y="0"/>
            <a:ext cx="16228371" cy="10284952"/>
          </a:xfrm>
          <a:custGeom>
            <a:avLst/>
            <a:gdLst/>
            <a:ahLst/>
            <a:cxnLst/>
            <a:rect r="r" b="b" t="t" l="l"/>
            <a:pathLst>
              <a:path h="10284952" w="16228371">
                <a:moveTo>
                  <a:pt x="0" y="0"/>
                </a:moveTo>
                <a:lnTo>
                  <a:pt x="16228372" y="0"/>
                </a:lnTo>
                <a:lnTo>
                  <a:pt x="16228372" y="10284952"/>
                </a:lnTo>
                <a:lnTo>
                  <a:pt x="0" y="10284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4" t="-17104" r="0" b="-264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786258" y="-1600495"/>
            <a:ext cx="4946647" cy="5260972"/>
          </a:xfrm>
          <a:custGeom>
            <a:avLst/>
            <a:gdLst/>
            <a:ahLst/>
            <a:cxnLst/>
            <a:rect r="r" b="b" t="t" l="l"/>
            <a:pathLst>
              <a:path h="5260972" w="4946647">
                <a:moveTo>
                  <a:pt x="0" y="0"/>
                </a:moveTo>
                <a:lnTo>
                  <a:pt x="4946646" y="0"/>
                </a:lnTo>
                <a:lnTo>
                  <a:pt x="4946646" y="5260972"/>
                </a:lnTo>
                <a:lnTo>
                  <a:pt x="0" y="5260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817680">
            <a:off x="1663275" y="1467774"/>
            <a:ext cx="4660325" cy="6195546"/>
            <a:chOff x="0" y="0"/>
            <a:chExt cx="6213767" cy="826072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13856" cy="8260842"/>
            </a:xfrm>
            <a:custGeom>
              <a:avLst/>
              <a:gdLst/>
              <a:ahLst/>
              <a:cxnLst/>
              <a:rect r="r" b="b" t="t" l="l"/>
              <a:pathLst>
                <a:path h="8260842" w="6213856">
                  <a:moveTo>
                    <a:pt x="0" y="31242"/>
                  </a:moveTo>
                  <a:lnTo>
                    <a:pt x="20828" y="4146042"/>
                  </a:lnTo>
                  <a:lnTo>
                    <a:pt x="41656" y="8260842"/>
                  </a:lnTo>
                  <a:lnTo>
                    <a:pt x="253873" y="8259825"/>
                  </a:lnTo>
                  <a:lnTo>
                    <a:pt x="6213856" y="8229726"/>
                  </a:lnTo>
                  <a:lnTo>
                    <a:pt x="6172073" y="0"/>
                  </a:lnTo>
                  <a:lnTo>
                    <a:pt x="0" y="31242"/>
                  </a:lnTo>
                  <a:close/>
                </a:path>
              </a:pathLst>
            </a:custGeom>
            <a:blipFill>
              <a:blip r:embed="rId4"/>
              <a:stretch>
                <a:fillRect l="0" t="0" r="1" b="1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-1205160">
            <a:off x="12653962" y="678542"/>
            <a:ext cx="4395140" cy="5834758"/>
            <a:chOff x="0" y="0"/>
            <a:chExt cx="5860186" cy="777967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860161" cy="7779765"/>
            </a:xfrm>
            <a:custGeom>
              <a:avLst/>
              <a:gdLst/>
              <a:ahLst/>
              <a:cxnLst/>
              <a:rect r="r" b="b" t="t" l="l"/>
              <a:pathLst>
                <a:path h="7779765" w="5860161">
                  <a:moveTo>
                    <a:pt x="5860161" y="32766"/>
                  </a:moveTo>
                  <a:lnTo>
                    <a:pt x="43688" y="0"/>
                  </a:lnTo>
                  <a:lnTo>
                    <a:pt x="5461" y="6773418"/>
                  </a:lnTo>
                  <a:lnTo>
                    <a:pt x="0" y="7746873"/>
                  </a:lnTo>
                  <a:lnTo>
                    <a:pt x="4182491" y="7770495"/>
                  </a:lnTo>
                  <a:lnTo>
                    <a:pt x="5816600" y="7779765"/>
                  </a:lnTo>
                  <a:lnTo>
                    <a:pt x="5860161" y="32766"/>
                  </a:lnTo>
                  <a:close/>
                </a:path>
              </a:pathLst>
            </a:custGeom>
            <a:blipFill>
              <a:blip r:embed="rId5"/>
              <a:stretch>
                <a:fillRect l="0" t="0" r="0" b="1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0530688" y="6981711"/>
            <a:ext cx="6724650" cy="3009900"/>
          </a:xfrm>
          <a:custGeom>
            <a:avLst/>
            <a:gdLst/>
            <a:ahLst/>
            <a:cxnLst/>
            <a:rect r="r" b="b" t="t" l="l"/>
            <a:pathLst>
              <a:path h="3009900" w="6724650">
                <a:moveTo>
                  <a:pt x="0" y="0"/>
                </a:moveTo>
                <a:lnTo>
                  <a:pt x="6724650" y="0"/>
                </a:lnTo>
                <a:lnTo>
                  <a:pt x="6724650" y="3009900"/>
                </a:lnTo>
                <a:lnTo>
                  <a:pt x="0" y="3009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6312" r="0" b="-932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50950" y="1698288"/>
            <a:ext cx="2781300" cy="5734050"/>
          </a:xfrm>
          <a:custGeom>
            <a:avLst/>
            <a:gdLst/>
            <a:ahLst/>
            <a:cxnLst/>
            <a:rect r="r" b="b" t="t" l="l"/>
            <a:pathLst>
              <a:path h="5734050" w="2781300">
                <a:moveTo>
                  <a:pt x="0" y="0"/>
                </a:moveTo>
                <a:lnTo>
                  <a:pt x="2781300" y="0"/>
                </a:lnTo>
                <a:lnTo>
                  <a:pt x="2781300" y="5734050"/>
                </a:lnTo>
                <a:lnTo>
                  <a:pt x="0" y="5734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45652" t="-60408" r="-202977" b="-4391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34635" y="3935359"/>
            <a:ext cx="4486275" cy="6351641"/>
          </a:xfrm>
          <a:custGeom>
            <a:avLst/>
            <a:gdLst/>
            <a:ahLst/>
            <a:cxnLst/>
            <a:rect r="r" b="b" t="t" l="l"/>
            <a:pathLst>
              <a:path h="6351641" w="4486275">
                <a:moveTo>
                  <a:pt x="0" y="0"/>
                </a:moveTo>
                <a:lnTo>
                  <a:pt x="4486275" y="0"/>
                </a:lnTo>
                <a:lnTo>
                  <a:pt x="4486275" y="6351641"/>
                </a:lnTo>
                <a:lnTo>
                  <a:pt x="0" y="63516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24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560074" y="122282"/>
            <a:ext cx="10213153" cy="181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sz="5143">
                <a:solidFill>
                  <a:srgbClr val="000000"/>
                </a:solidFill>
                <a:latin typeface="Noto Serif Display Heavy"/>
              </a:rPr>
              <a:t>Початок навчального року в умовах воєнного стану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671078"/>
            <a:ext cx="4486275" cy="6353175"/>
          </a:xfrm>
          <a:custGeom>
            <a:avLst/>
            <a:gdLst/>
            <a:ahLst/>
            <a:cxnLst/>
            <a:rect r="r" b="b" t="t" l="l"/>
            <a:pathLst>
              <a:path h="6353175" w="4486275">
                <a:moveTo>
                  <a:pt x="0" y="0"/>
                </a:moveTo>
                <a:lnTo>
                  <a:pt x="4486275" y="0"/>
                </a:lnTo>
                <a:lnTo>
                  <a:pt x="4486275" y="6353175"/>
                </a:lnTo>
                <a:lnTo>
                  <a:pt x="0" y="6353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43727" y="2255063"/>
            <a:ext cx="16070466" cy="498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2"/>
              </a:lnSpc>
            </a:pPr>
            <a:r>
              <a:rPr lang="en-US" sz="6427" spc="64">
                <a:solidFill>
                  <a:srgbClr val="000000"/>
                </a:solidFill>
                <a:latin typeface="Evolventa Bold"/>
              </a:rPr>
              <a:t>Шкільна мережа</a:t>
            </a:r>
          </a:p>
          <a:p>
            <a:pPr algn="ctr">
              <a:lnSpc>
                <a:spcPts val="9602"/>
              </a:lnSpc>
            </a:pPr>
            <a:r>
              <a:rPr lang="en-US" sz="6427" spc="64">
                <a:solidFill>
                  <a:srgbClr val="000000"/>
                </a:solidFill>
                <a:latin typeface="Evolventa Bold"/>
              </a:rPr>
              <a:t>1-4КЛ. – 157учнів ( 6 КЛАСІВ) </a:t>
            </a:r>
          </a:p>
          <a:p>
            <a:pPr algn="ctr">
              <a:lnSpc>
                <a:spcPts val="9602"/>
              </a:lnSpc>
            </a:pPr>
            <a:r>
              <a:rPr lang="en-US" sz="6427" spc="64">
                <a:solidFill>
                  <a:srgbClr val="000000"/>
                </a:solidFill>
                <a:latin typeface="Evolventa Bold"/>
              </a:rPr>
              <a:t>5-11 КЛ. – 405 УЧНІВ (14 КЛАСІВ) СЕРЕДНЯ НАПОВНЮВАННІСТЬ 27 УЧНІВ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636312"/>
            <a:ext cx="4486275" cy="6353175"/>
          </a:xfrm>
          <a:custGeom>
            <a:avLst/>
            <a:gdLst/>
            <a:ahLst/>
            <a:cxnLst/>
            <a:rect r="r" b="b" t="t" l="l"/>
            <a:pathLst>
              <a:path h="6353175" w="4486275">
                <a:moveTo>
                  <a:pt x="0" y="0"/>
                </a:moveTo>
                <a:lnTo>
                  <a:pt x="4486275" y="0"/>
                </a:lnTo>
                <a:lnTo>
                  <a:pt x="4486275" y="6353175"/>
                </a:lnTo>
                <a:lnTo>
                  <a:pt x="0" y="6353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1719" y="1057113"/>
            <a:ext cx="17514256" cy="6007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Всього педагогічних працівників станом на 2022- 2023 н.р. - 47 :</a:t>
            </a:r>
          </a:p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з них звання Старший вчитель мають 17 педагогів;</a:t>
            </a:r>
          </a:p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вища категорія присвоєна 27 - ти педагогам; </a:t>
            </a:r>
          </a:p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6 вчителя першої категої;</a:t>
            </a:r>
          </a:p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2 вчителів - другої ;</a:t>
            </a:r>
          </a:p>
          <a:p>
            <a:pPr algn="ctr">
              <a:lnSpc>
                <a:spcPts val="6675"/>
              </a:lnSpc>
            </a:pPr>
            <a:r>
              <a:rPr lang="en-US" sz="4483" spc="44">
                <a:solidFill>
                  <a:srgbClr val="000000"/>
                </a:solidFill>
                <a:latin typeface="Evolventa Bold"/>
              </a:rPr>
              <a:t>спеціалісти - 1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049723"/>
            <a:ext cx="13754100" cy="8237277"/>
          </a:xfrm>
          <a:custGeom>
            <a:avLst/>
            <a:gdLst/>
            <a:ahLst/>
            <a:cxnLst/>
            <a:rect r="r" b="b" t="t" l="l"/>
            <a:pathLst>
              <a:path h="8237277" w="13754100">
                <a:moveTo>
                  <a:pt x="0" y="0"/>
                </a:moveTo>
                <a:lnTo>
                  <a:pt x="13754100" y="0"/>
                </a:lnTo>
                <a:lnTo>
                  <a:pt x="13754100" y="8237277"/>
                </a:lnTo>
                <a:lnTo>
                  <a:pt x="0" y="82372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278" t="-29843" r="-6782" b="-926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03294" y="1819732"/>
            <a:ext cx="13455367" cy="163249"/>
          </a:xfrm>
          <a:custGeom>
            <a:avLst/>
            <a:gdLst/>
            <a:ahLst/>
            <a:cxnLst/>
            <a:rect r="r" b="b" t="t" l="l"/>
            <a:pathLst>
              <a:path h="163249" w="13455367">
                <a:moveTo>
                  <a:pt x="0" y="0"/>
                </a:moveTo>
                <a:lnTo>
                  <a:pt x="13455368" y="0"/>
                </a:lnTo>
                <a:lnTo>
                  <a:pt x="13455368" y="163249"/>
                </a:lnTo>
                <a:lnTo>
                  <a:pt x="0" y="1632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803294" y="131893"/>
            <a:ext cx="13455415" cy="2272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394"/>
              </a:lnSpc>
            </a:pPr>
            <a:r>
              <a:rPr lang="en-US" sz="13138">
                <a:solidFill>
                  <a:srgbClr val="000000"/>
                </a:solidFill>
                <a:latin typeface="Arimo Bold"/>
                <a:hlinkClick r:id="rId5" tooltip="https://www.stryi-shkola6.com.ua/zvity/"/>
              </a:rPr>
              <a:t>Фінансовий звіт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4168" y="4831928"/>
            <a:ext cx="3562350" cy="5048250"/>
          </a:xfrm>
          <a:custGeom>
            <a:avLst/>
            <a:gdLst/>
            <a:ahLst/>
            <a:cxnLst/>
            <a:rect r="r" b="b" t="t" l="l"/>
            <a:pathLst>
              <a:path h="5048250" w="3562350">
                <a:moveTo>
                  <a:pt x="0" y="0"/>
                </a:moveTo>
                <a:lnTo>
                  <a:pt x="3562350" y="0"/>
                </a:lnTo>
                <a:lnTo>
                  <a:pt x="3562350" y="5048250"/>
                </a:lnTo>
                <a:lnTo>
                  <a:pt x="0" y="5048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56703" y="1882226"/>
            <a:ext cx="9637357" cy="2252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6455">
                <a:solidFill>
                  <a:srgbClr val="000000"/>
                </a:solidFill>
                <a:latin typeface="Arimo Bold"/>
              </a:rPr>
              <a:t>ПРО ЗМІНУ ФОРМИ НАВЧАННЯ ІІ СЕМЕСТР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9081" y="4085225"/>
            <a:ext cx="17448266" cy="5793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01"/>
              </a:lnSpc>
            </a:pPr>
            <a:r>
              <a:rPr lang="en-US" sz="5037" spc="50">
                <a:solidFill>
                  <a:srgbClr val="000000"/>
                </a:solidFill>
                <a:latin typeface="Evolventa Italics"/>
              </a:rPr>
              <a:t>Шкільна мережа</a:t>
            </a:r>
          </a:p>
          <a:p>
            <a:pPr algn="ctr">
              <a:lnSpc>
                <a:spcPts val="7501"/>
              </a:lnSpc>
            </a:pPr>
            <a:r>
              <a:rPr lang="en-US" sz="5037" spc="50">
                <a:solidFill>
                  <a:srgbClr val="000000"/>
                </a:solidFill>
                <a:latin typeface="Evolventa Italics"/>
              </a:rPr>
              <a:t>1-4КЛ. – 157учнів ( 6 КЛАСІВ) ( 22учні сімейне навчання)</a:t>
            </a:r>
          </a:p>
          <a:p>
            <a:pPr algn="ctr">
              <a:lnSpc>
                <a:spcPts val="7501"/>
              </a:lnSpc>
            </a:pPr>
            <a:r>
              <a:rPr lang="en-US" sz="5037" spc="50">
                <a:solidFill>
                  <a:srgbClr val="000000"/>
                </a:solidFill>
                <a:latin typeface="Evolventa Italics"/>
              </a:rPr>
              <a:t>5-11 КЛ. – 405 УЧНІВ (14 КЛАСІВ) (41УЧЕНЬ СІМЕЙНЕ ТА ЕКСТЕРНАТ)</a:t>
            </a:r>
          </a:p>
          <a:p>
            <a:pPr algn="ctr">
              <a:lnSpc>
                <a:spcPts val="7501"/>
              </a:lnSpc>
            </a:pPr>
            <a:r>
              <a:rPr lang="en-US" sz="5037" spc="50">
                <a:solidFill>
                  <a:srgbClr val="000000"/>
                </a:solidFill>
                <a:latin typeface="Evolventa Italics"/>
              </a:rPr>
              <a:t>СЕРЕДНЯ НАПОВНЮВАННІСТЬ 27 УЧНІВ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06273" y="7174906"/>
            <a:ext cx="207693" cy="171888"/>
            <a:chOff x="0" y="0"/>
            <a:chExt cx="207696" cy="1718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7" y="158115"/>
                  </a:moveTo>
                  <a:cubicBezTo>
                    <a:pt x="207645" y="144399"/>
                    <a:pt x="186436" y="0"/>
                    <a:pt x="93218" y="13716"/>
                  </a:cubicBezTo>
                  <a:cubicBezTo>
                    <a:pt x="0" y="27432"/>
                    <a:pt x="21209" y="171831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606828" y="6932428"/>
            <a:ext cx="207693" cy="171888"/>
            <a:chOff x="0" y="0"/>
            <a:chExt cx="207696" cy="17188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27" y="0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681" y="158242"/>
                  </a:moveTo>
                  <a:cubicBezTo>
                    <a:pt x="207772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-1444942" y="6640078"/>
            <a:ext cx="4946647" cy="5260972"/>
            <a:chOff x="0" y="0"/>
            <a:chExt cx="4946650" cy="5260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444879" y="1167511"/>
              <a:ext cx="2725420" cy="2479421"/>
            </a:xfrm>
            <a:custGeom>
              <a:avLst/>
              <a:gdLst/>
              <a:ahLst/>
              <a:cxnLst/>
              <a:rect r="r" b="b" t="t" l="l"/>
              <a:pathLst>
                <a:path h="2479421" w="2725420">
                  <a:moveTo>
                    <a:pt x="225425" y="127"/>
                  </a:moveTo>
                  <a:cubicBezTo>
                    <a:pt x="151003" y="127"/>
                    <a:pt x="75438" y="11557"/>
                    <a:pt x="0" y="32512"/>
                  </a:cubicBezTo>
                  <a:lnTo>
                    <a:pt x="0" y="32512"/>
                  </a:lnTo>
                  <a:lnTo>
                    <a:pt x="0" y="2479421"/>
                  </a:lnTo>
                  <a:lnTo>
                    <a:pt x="2687701" y="2479421"/>
                  </a:lnTo>
                  <a:cubicBezTo>
                    <a:pt x="2717800" y="2317877"/>
                    <a:pt x="2725420" y="2145792"/>
                    <a:pt x="2706497" y="1964055"/>
                  </a:cubicBezTo>
                  <a:cubicBezTo>
                    <a:pt x="2655316" y="1162685"/>
                    <a:pt x="1700911" y="84836"/>
                    <a:pt x="835025" y="84836"/>
                  </a:cubicBezTo>
                  <a:cubicBezTo>
                    <a:pt x="811149" y="84836"/>
                    <a:pt x="787400" y="85598"/>
                    <a:pt x="763651" y="87376"/>
                  </a:cubicBezTo>
                  <a:lnTo>
                    <a:pt x="462280" y="42545"/>
                  </a:lnTo>
                  <a:cubicBezTo>
                    <a:pt x="385445" y="13462"/>
                    <a:pt x="306070" y="0"/>
                    <a:pt x="225425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542794" y="197231"/>
              <a:ext cx="207899" cy="172085"/>
            </a:xfrm>
            <a:custGeom>
              <a:avLst/>
              <a:gdLst/>
              <a:ahLst/>
              <a:cxnLst/>
              <a:rect r="r" b="b" t="t" l="l"/>
              <a:pathLst>
                <a:path h="172085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843"/>
                  </a:cubicBezTo>
                  <a:cubicBezTo>
                    <a:pt x="0" y="27686"/>
                    <a:pt x="21209" y="172085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3045206" y="490601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114554" y="158242"/>
                  </a:moveTo>
                  <a:cubicBezTo>
                    <a:pt x="207772" y="144526"/>
                    <a:pt x="186563" y="0"/>
                    <a:pt x="93218" y="13716"/>
                  </a:cubicBezTo>
                  <a:cubicBezTo>
                    <a:pt x="0" y="27559"/>
                    <a:pt x="21336" y="171958"/>
                    <a:pt x="114554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746883" y="649224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83967" y="276606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958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456180" y="1013079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935986" y="1309751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653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3015488" y="1068705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7" y="158115"/>
                  </a:moveTo>
                  <a:cubicBezTo>
                    <a:pt x="207645" y="144399"/>
                    <a:pt x="186436" y="0"/>
                    <a:pt x="93218" y="13589"/>
                  </a:cubicBezTo>
                  <a:cubicBezTo>
                    <a:pt x="0" y="27432"/>
                    <a:pt x="21209" y="171831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207131" y="811022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716"/>
                  </a:cubicBezTo>
                  <a:cubicBezTo>
                    <a:pt x="0" y="27432"/>
                    <a:pt x="21336" y="171958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563366" y="735711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958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375787" y="1176401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554" y="158115"/>
                  </a:moveTo>
                  <a:cubicBezTo>
                    <a:pt x="207772" y="144526"/>
                    <a:pt x="186436" y="0"/>
                    <a:pt x="93218" y="13589"/>
                  </a:cubicBezTo>
                  <a:cubicBezTo>
                    <a:pt x="0" y="27178"/>
                    <a:pt x="21336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3361055" y="1545717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802509" y="1650619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554" y="158115"/>
                  </a:moveTo>
                  <a:cubicBezTo>
                    <a:pt x="207772" y="144526"/>
                    <a:pt x="186436" y="0"/>
                    <a:pt x="93218" y="13716"/>
                  </a:cubicBezTo>
                  <a:cubicBezTo>
                    <a:pt x="0" y="27432"/>
                    <a:pt x="21209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124202" y="1566672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006600" y="1079119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242"/>
                  </a:moveTo>
                  <a:cubicBezTo>
                    <a:pt x="207899" y="144653"/>
                    <a:pt x="186690" y="0"/>
                    <a:pt x="93345" y="13716"/>
                  </a:cubicBezTo>
                  <a:cubicBezTo>
                    <a:pt x="0" y="27432"/>
                    <a:pt x="21336" y="171958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043811" y="706628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114427" y="158115"/>
                  </a:moveTo>
                  <a:cubicBezTo>
                    <a:pt x="207645" y="144399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358263" y="660400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589"/>
                  </a:cubicBezTo>
                  <a:cubicBezTo>
                    <a:pt x="0" y="27178"/>
                    <a:pt x="21336" y="171704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3054223" y="66802"/>
              <a:ext cx="199263" cy="146304"/>
            </a:xfrm>
            <a:custGeom>
              <a:avLst/>
              <a:gdLst/>
              <a:ahLst/>
              <a:cxnLst/>
              <a:rect r="r" b="b" t="t" l="l"/>
              <a:pathLst>
                <a:path h="146304" w="199263">
                  <a:moveTo>
                    <a:pt x="101092" y="0"/>
                  </a:moveTo>
                  <a:cubicBezTo>
                    <a:pt x="97155" y="0"/>
                    <a:pt x="93091" y="254"/>
                    <a:pt x="88900" y="889"/>
                  </a:cubicBezTo>
                  <a:cubicBezTo>
                    <a:pt x="0" y="13970"/>
                    <a:pt x="15367" y="146304"/>
                    <a:pt x="98044" y="146304"/>
                  </a:cubicBezTo>
                  <a:cubicBezTo>
                    <a:pt x="101981" y="146304"/>
                    <a:pt x="106045" y="146050"/>
                    <a:pt x="110236" y="145415"/>
                  </a:cubicBezTo>
                  <a:cubicBezTo>
                    <a:pt x="199263" y="132334"/>
                    <a:pt x="184023" y="0"/>
                    <a:pt x="101219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535045" y="74422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843"/>
                  </a:cubicBezTo>
                  <a:cubicBezTo>
                    <a:pt x="0" y="27686"/>
                    <a:pt x="21336" y="171958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3896233" y="342646"/>
              <a:ext cx="207518" cy="171958"/>
            </a:xfrm>
            <a:custGeom>
              <a:avLst/>
              <a:gdLst/>
              <a:ahLst/>
              <a:cxnLst/>
              <a:rect r="r" b="b" t="t" l="l"/>
              <a:pathLst>
                <a:path h="171958" w="207518">
                  <a:moveTo>
                    <a:pt x="114300" y="158242"/>
                  </a:moveTo>
                  <a:cubicBezTo>
                    <a:pt x="207518" y="144526"/>
                    <a:pt x="186182" y="0"/>
                    <a:pt x="93091" y="13716"/>
                  </a:cubicBezTo>
                  <a:cubicBezTo>
                    <a:pt x="0" y="27432"/>
                    <a:pt x="21082" y="171958"/>
                    <a:pt x="114300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3401568" y="415417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114554" y="158115"/>
                  </a:moveTo>
                  <a:cubicBezTo>
                    <a:pt x="207772" y="144399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4337684" y="690880"/>
              <a:ext cx="207773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3">
                  <a:moveTo>
                    <a:pt x="114428" y="158242"/>
                  </a:moveTo>
                  <a:cubicBezTo>
                    <a:pt x="207773" y="144526"/>
                    <a:pt x="186437" y="0"/>
                    <a:pt x="93219" y="13716"/>
                  </a:cubicBezTo>
                  <a:cubicBezTo>
                    <a:pt x="0" y="27432"/>
                    <a:pt x="21337" y="171958"/>
                    <a:pt x="114428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048125" y="595630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114427" y="158242"/>
                  </a:moveTo>
                  <a:cubicBezTo>
                    <a:pt x="207645" y="144526"/>
                    <a:pt x="186436" y="0"/>
                    <a:pt x="93218" y="13716"/>
                  </a:cubicBezTo>
                  <a:cubicBezTo>
                    <a:pt x="0" y="27432"/>
                    <a:pt x="21209" y="171958"/>
                    <a:pt x="114427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911346" y="914146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7" y="158115"/>
                  </a:moveTo>
                  <a:cubicBezTo>
                    <a:pt x="207645" y="144399"/>
                    <a:pt x="186309" y="0"/>
                    <a:pt x="93218" y="13589"/>
                  </a:cubicBezTo>
                  <a:cubicBezTo>
                    <a:pt x="0" y="27305"/>
                    <a:pt x="21209" y="171831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3967988" y="1456563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114554" y="158115"/>
                  </a:moveTo>
                  <a:cubicBezTo>
                    <a:pt x="207772" y="144526"/>
                    <a:pt x="186436" y="0"/>
                    <a:pt x="93218" y="13589"/>
                  </a:cubicBezTo>
                  <a:cubicBezTo>
                    <a:pt x="0" y="27178"/>
                    <a:pt x="21336" y="171704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4366514" y="1512697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589"/>
                  </a:cubicBezTo>
                  <a:cubicBezTo>
                    <a:pt x="0" y="27178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4255769" y="1850263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8" y="158115"/>
                  </a:moveTo>
                  <a:cubicBezTo>
                    <a:pt x="207646" y="144526"/>
                    <a:pt x="186437" y="0"/>
                    <a:pt x="93219" y="13589"/>
                  </a:cubicBezTo>
                  <a:cubicBezTo>
                    <a:pt x="0" y="27178"/>
                    <a:pt x="21209" y="171831"/>
                    <a:pt x="114428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3677666" y="1980946"/>
              <a:ext cx="207772" cy="171958"/>
            </a:xfrm>
            <a:custGeom>
              <a:avLst/>
              <a:gdLst/>
              <a:ahLst/>
              <a:cxnLst/>
              <a:rect r="r" b="b" t="t" l="l"/>
              <a:pathLst>
                <a:path h="171958" w="207772">
                  <a:moveTo>
                    <a:pt x="114554" y="158242"/>
                  </a:moveTo>
                  <a:cubicBezTo>
                    <a:pt x="207772" y="144526"/>
                    <a:pt x="186690" y="0"/>
                    <a:pt x="93218" y="13716"/>
                  </a:cubicBezTo>
                  <a:cubicBezTo>
                    <a:pt x="0" y="27432"/>
                    <a:pt x="21336" y="171958"/>
                    <a:pt x="114554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3688969" y="2369566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554" y="158115"/>
                  </a:moveTo>
                  <a:cubicBezTo>
                    <a:pt x="207899" y="144399"/>
                    <a:pt x="186563" y="0"/>
                    <a:pt x="93345" y="13589"/>
                  </a:cubicBezTo>
                  <a:cubicBezTo>
                    <a:pt x="0" y="27178"/>
                    <a:pt x="21209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151378" y="2930398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589"/>
                  </a:cubicBezTo>
                  <a:cubicBezTo>
                    <a:pt x="0" y="27178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3431794" y="3118612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554" y="158115"/>
                  </a:moveTo>
                  <a:cubicBezTo>
                    <a:pt x="207772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3333369" y="3385566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114427" y="158115"/>
                  </a:moveTo>
                  <a:cubicBezTo>
                    <a:pt x="207645" y="144526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2897505" y="3605403"/>
              <a:ext cx="128905" cy="41402"/>
            </a:xfrm>
            <a:custGeom>
              <a:avLst/>
              <a:gdLst/>
              <a:ahLst/>
              <a:cxnLst/>
              <a:rect r="r" b="b" t="t" l="l"/>
              <a:pathLst>
                <a:path h="41402" w="128905">
                  <a:moveTo>
                    <a:pt x="66675" y="127"/>
                  </a:moveTo>
                  <a:cubicBezTo>
                    <a:pt x="62738" y="127"/>
                    <a:pt x="58674" y="381"/>
                    <a:pt x="54483" y="1016"/>
                  </a:cubicBezTo>
                  <a:cubicBezTo>
                    <a:pt x="26162" y="5207"/>
                    <a:pt x="8509" y="21336"/>
                    <a:pt x="0" y="41402"/>
                  </a:cubicBezTo>
                  <a:lnTo>
                    <a:pt x="128905" y="41402"/>
                  </a:lnTo>
                  <a:cubicBezTo>
                    <a:pt x="118618" y="18034"/>
                    <a:pt x="97155" y="0"/>
                    <a:pt x="66675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2455926" y="3353816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2896235" y="3380740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2319782" y="3052445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2572385" y="2740025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399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2940685" y="2433574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114554" y="158115"/>
                  </a:moveTo>
                  <a:cubicBezTo>
                    <a:pt x="207772" y="144526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1933829" y="2145411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589"/>
                  </a:cubicBezTo>
                  <a:cubicBezTo>
                    <a:pt x="0" y="27178"/>
                    <a:pt x="21336" y="171704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713738" y="2522093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589"/>
                  </a:cubicBezTo>
                  <a:cubicBezTo>
                    <a:pt x="0" y="27178"/>
                    <a:pt x="21336" y="171704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444879" y="1745361"/>
              <a:ext cx="73152" cy="141605"/>
            </a:xfrm>
            <a:custGeom>
              <a:avLst/>
              <a:gdLst/>
              <a:ahLst/>
              <a:cxnLst/>
              <a:rect r="r" b="b" t="t" l="l"/>
              <a:pathLst>
                <a:path h="141605" w="73152">
                  <a:moveTo>
                    <a:pt x="0" y="0"/>
                  </a:moveTo>
                  <a:lnTo>
                    <a:pt x="0" y="141605"/>
                  </a:lnTo>
                  <a:cubicBezTo>
                    <a:pt x="73152" y="123190"/>
                    <a:pt x="64516" y="16637"/>
                    <a:pt x="0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1682623" y="1218565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1463167" y="975487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716"/>
                  </a:cubicBezTo>
                  <a:cubicBezTo>
                    <a:pt x="0" y="27432"/>
                    <a:pt x="21463" y="171958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3340481" y="2030603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698750" y="2193798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114554" y="158115"/>
                  </a:moveTo>
                  <a:cubicBezTo>
                    <a:pt x="207772" y="144399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2489200" y="2018030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554" y="158115"/>
                  </a:moveTo>
                  <a:cubicBezTo>
                    <a:pt x="207772" y="144526"/>
                    <a:pt x="186436" y="0"/>
                    <a:pt x="93218" y="13589"/>
                  </a:cubicBezTo>
                  <a:cubicBezTo>
                    <a:pt x="0" y="27178"/>
                    <a:pt x="21336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2310638" y="2365375"/>
              <a:ext cx="207899" cy="171958"/>
            </a:xfrm>
            <a:custGeom>
              <a:avLst/>
              <a:gdLst/>
              <a:ahLst/>
              <a:cxnLst/>
              <a:rect r="r" b="b" t="t" l="l"/>
              <a:pathLst>
                <a:path h="171958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958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2313940" y="1607693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1688846" y="1883283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114427" y="158115"/>
                  </a:moveTo>
                  <a:cubicBezTo>
                    <a:pt x="207645" y="144399"/>
                    <a:pt x="186436" y="0"/>
                    <a:pt x="93218" y="13589"/>
                  </a:cubicBezTo>
                  <a:cubicBezTo>
                    <a:pt x="0" y="27178"/>
                    <a:pt x="21209" y="171704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1833880" y="2871470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3655187" y="2764536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589"/>
                  </a:cubicBezTo>
                  <a:cubicBezTo>
                    <a:pt x="0" y="27178"/>
                    <a:pt x="21336" y="171704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4140454" y="2784983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242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4094352" y="2470658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8" y="158115"/>
                  </a:moveTo>
                  <a:cubicBezTo>
                    <a:pt x="207646" y="144399"/>
                    <a:pt x="186437" y="0"/>
                    <a:pt x="93219" y="13589"/>
                  </a:cubicBezTo>
                  <a:cubicBezTo>
                    <a:pt x="0" y="27178"/>
                    <a:pt x="21337" y="171831"/>
                    <a:pt x="114428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4521453" y="2407793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8" y="158115"/>
                  </a:moveTo>
                  <a:cubicBezTo>
                    <a:pt x="207646" y="144526"/>
                    <a:pt x="186437" y="0"/>
                    <a:pt x="93219" y="13716"/>
                  </a:cubicBezTo>
                  <a:cubicBezTo>
                    <a:pt x="0" y="27432"/>
                    <a:pt x="21210" y="171831"/>
                    <a:pt x="114428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4469130" y="2989072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114427" y="158242"/>
                  </a:moveTo>
                  <a:cubicBezTo>
                    <a:pt x="207645" y="144526"/>
                    <a:pt x="186436" y="0"/>
                    <a:pt x="93218" y="13716"/>
                  </a:cubicBezTo>
                  <a:cubicBezTo>
                    <a:pt x="0" y="27432"/>
                    <a:pt x="21209" y="171958"/>
                    <a:pt x="114427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4229100" y="3230880"/>
              <a:ext cx="207772" cy="171831"/>
            </a:xfrm>
            <a:custGeom>
              <a:avLst/>
              <a:gdLst/>
              <a:ahLst/>
              <a:cxnLst/>
              <a:rect r="r" b="b" t="t" l="l"/>
              <a:pathLst>
                <a:path h="171831" w="207772">
                  <a:moveTo>
                    <a:pt x="114554" y="158115"/>
                  </a:moveTo>
                  <a:cubicBezTo>
                    <a:pt x="207772" y="144526"/>
                    <a:pt x="186563" y="0"/>
                    <a:pt x="93218" y="13716"/>
                  </a:cubicBezTo>
                  <a:cubicBezTo>
                    <a:pt x="0" y="27432"/>
                    <a:pt x="21336" y="171831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3709670" y="3445002"/>
              <a:ext cx="207518" cy="171704"/>
            </a:xfrm>
            <a:custGeom>
              <a:avLst/>
              <a:gdLst/>
              <a:ahLst/>
              <a:cxnLst/>
              <a:rect r="r" b="b" t="t" l="l"/>
              <a:pathLst>
                <a:path h="171704" w="207518">
                  <a:moveTo>
                    <a:pt x="114300" y="158115"/>
                  </a:moveTo>
                  <a:cubicBezTo>
                    <a:pt x="207518" y="144399"/>
                    <a:pt x="186182" y="0"/>
                    <a:pt x="93091" y="13589"/>
                  </a:cubicBezTo>
                  <a:cubicBezTo>
                    <a:pt x="0" y="27178"/>
                    <a:pt x="21082" y="171704"/>
                    <a:pt x="114300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3774821" y="2953512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4511929" y="940689"/>
              <a:ext cx="207899" cy="171704"/>
            </a:xfrm>
            <a:custGeom>
              <a:avLst/>
              <a:gdLst/>
              <a:ahLst/>
              <a:cxnLst/>
              <a:rect r="r" b="b" t="t" l="l"/>
              <a:pathLst>
                <a:path h="171704" w="207899">
                  <a:moveTo>
                    <a:pt x="114681" y="158115"/>
                  </a:moveTo>
                  <a:cubicBezTo>
                    <a:pt x="207899" y="144399"/>
                    <a:pt x="186690" y="0"/>
                    <a:pt x="93345" y="13589"/>
                  </a:cubicBezTo>
                  <a:cubicBezTo>
                    <a:pt x="0" y="27178"/>
                    <a:pt x="21336" y="171704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4712716" y="1819402"/>
              <a:ext cx="170307" cy="146304"/>
            </a:xfrm>
            <a:custGeom>
              <a:avLst/>
              <a:gdLst/>
              <a:ahLst/>
              <a:cxnLst/>
              <a:rect r="r" b="b" t="t" l="l"/>
              <a:pathLst>
                <a:path h="146304" w="170307">
                  <a:moveTo>
                    <a:pt x="101092" y="0"/>
                  </a:moveTo>
                  <a:cubicBezTo>
                    <a:pt x="97155" y="0"/>
                    <a:pt x="93091" y="254"/>
                    <a:pt x="88900" y="889"/>
                  </a:cubicBezTo>
                  <a:cubicBezTo>
                    <a:pt x="0" y="13970"/>
                    <a:pt x="15367" y="146304"/>
                    <a:pt x="97917" y="146304"/>
                  </a:cubicBezTo>
                  <a:cubicBezTo>
                    <a:pt x="101854" y="146304"/>
                    <a:pt x="105918" y="146050"/>
                    <a:pt x="110109" y="145415"/>
                  </a:cubicBezTo>
                  <a:cubicBezTo>
                    <a:pt x="150876" y="139446"/>
                    <a:pt x="169799" y="108585"/>
                    <a:pt x="170307" y="76708"/>
                  </a:cubicBezTo>
                  <a:lnTo>
                    <a:pt x="170307" y="76708"/>
                  </a:lnTo>
                  <a:lnTo>
                    <a:pt x="170307" y="73660"/>
                  </a:lnTo>
                  <a:lnTo>
                    <a:pt x="170307" y="73660"/>
                  </a:lnTo>
                  <a:cubicBezTo>
                    <a:pt x="169672" y="36830"/>
                    <a:pt x="144653" y="0"/>
                    <a:pt x="100965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1428623" y="2439543"/>
              <a:ext cx="199263" cy="146431"/>
            </a:xfrm>
            <a:custGeom>
              <a:avLst/>
              <a:gdLst/>
              <a:ahLst/>
              <a:cxnLst/>
              <a:rect r="r" b="b" t="t" l="l"/>
              <a:pathLst>
                <a:path h="146431" w="199263">
                  <a:moveTo>
                    <a:pt x="101219" y="0"/>
                  </a:moveTo>
                  <a:cubicBezTo>
                    <a:pt x="97282" y="0"/>
                    <a:pt x="93218" y="254"/>
                    <a:pt x="89027" y="889"/>
                  </a:cubicBezTo>
                  <a:cubicBezTo>
                    <a:pt x="0" y="13970"/>
                    <a:pt x="15240" y="146431"/>
                    <a:pt x="98044" y="146431"/>
                  </a:cubicBezTo>
                  <a:cubicBezTo>
                    <a:pt x="101981" y="146431"/>
                    <a:pt x="106045" y="146177"/>
                    <a:pt x="110236" y="145542"/>
                  </a:cubicBezTo>
                  <a:cubicBezTo>
                    <a:pt x="199263" y="132334"/>
                    <a:pt x="183896" y="0"/>
                    <a:pt x="101219" y="0"/>
                  </a:cubicBezTo>
                  <a:close/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1684147" y="1539621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7" y="158115"/>
                  </a:moveTo>
                  <a:cubicBezTo>
                    <a:pt x="207645" y="144399"/>
                    <a:pt x="186436" y="0"/>
                    <a:pt x="93218" y="13716"/>
                  </a:cubicBezTo>
                  <a:cubicBezTo>
                    <a:pt x="0" y="27432"/>
                    <a:pt x="21082" y="171831"/>
                    <a:pt x="114427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4069715" y="1212088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463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0" id="70"/>
            <p:cNvSpPr/>
            <p:nvPr/>
          </p:nvSpPr>
          <p:spPr>
            <a:xfrm flipH="false" flipV="false" rot="0">
              <a:off x="3329558" y="2422398"/>
              <a:ext cx="207645" cy="171704"/>
            </a:xfrm>
            <a:custGeom>
              <a:avLst/>
              <a:gdLst/>
              <a:ahLst/>
              <a:cxnLst/>
              <a:rect r="r" b="b" t="t" l="l"/>
              <a:pathLst>
                <a:path h="171704" w="207645">
                  <a:moveTo>
                    <a:pt x="114428" y="158115"/>
                  </a:moveTo>
                  <a:cubicBezTo>
                    <a:pt x="207646" y="144399"/>
                    <a:pt x="186437" y="0"/>
                    <a:pt x="93219" y="13589"/>
                  </a:cubicBezTo>
                  <a:cubicBezTo>
                    <a:pt x="0" y="27178"/>
                    <a:pt x="21210" y="171704"/>
                    <a:pt x="114428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1" id="71"/>
            <p:cNvSpPr/>
            <p:nvPr/>
          </p:nvSpPr>
          <p:spPr>
            <a:xfrm flipH="false" flipV="false" rot="0">
              <a:off x="2816352" y="1901063"/>
              <a:ext cx="207899" cy="171831"/>
            </a:xfrm>
            <a:custGeom>
              <a:avLst/>
              <a:gdLst/>
              <a:ahLst/>
              <a:cxnLst/>
              <a:rect r="r" b="b" t="t" l="l"/>
              <a:pathLst>
                <a:path h="171831" w="207899">
                  <a:moveTo>
                    <a:pt x="114681" y="158115"/>
                  </a:moveTo>
                  <a:cubicBezTo>
                    <a:pt x="207899" y="144526"/>
                    <a:pt x="186690" y="0"/>
                    <a:pt x="93345" y="13716"/>
                  </a:cubicBezTo>
                  <a:cubicBezTo>
                    <a:pt x="0" y="27432"/>
                    <a:pt x="21336" y="171831"/>
                    <a:pt x="114681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2" id="72"/>
            <p:cNvSpPr/>
            <p:nvPr/>
          </p:nvSpPr>
          <p:spPr>
            <a:xfrm flipH="false" flipV="false" rot="0">
              <a:off x="4559173" y="1415542"/>
              <a:ext cx="207645" cy="171958"/>
            </a:xfrm>
            <a:custGeom>
              <a:avLst/>
              <a:gdLst/>
              <a:ahLst/>
              <a:cxnLst/>
              <a:rect r="r" b="b" t="t" l="l"/>
              <a:pathLst>
                <a:path h="171958" w="207645">
                  <a:moveTo>
                    <a:pt x="114427" y="158242"/>
                  </a:moveTo>
                  <a:cubicBezTo>
                    <a:pt x="207645" y="144526"/>
                    <a:pt x="186436" y="0"/>
                    <a:pt x="93218" y="13843"/>
                  </a:cubicBezTo>
                  <a:cubicBezTo>
                    <a:pt x="0" y="27432"/>
                    <a:pt x="21209" y="171958"/>
                    <a:pt x="114427" y="158242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3" id="73"/>
            <p:cNvSpPr/>
            <p:nvPr/>
          </p:nvSpPr>
          <p:spPr>
            <a:xfrm flipH="false" flipV="false" rot="0">
              <a:off x="4590795" y="2099310"/>
              <a:ext cx="207645" cy="171831"/>
            </a:xfrm>
            <a:custGeom>
              <a:avLst/>
              <a:gdLst/>
              <a:ahLst/>
              <a:cxnLst/>
              <a:rect r="r" b="b" t="t" l="l"/>
              <a:pathLst>
                <a:path h="171831" w="207645">
                  <a:moveTo>
                    <a:pt x="114428" y="158115"/>
                  </a:moveTo>
                  <a:cubicBezTo>
                    <a:pt x="207646" y="144526"/>
                    <a:pt x="186437" y="0"/>
                    <a:pt x="93219" y="13716"/>
                  </a:cubicBezTo>
                  <a:cubicBezTo>
                    <a:pt x="0" y="27432"/>
                    <a:pt x="21337" y="171831"/>
                    <a:pt x="114428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4" id="74"/>
            <p:cNvSpPr/>
            <p:nvPr/>
          </p:nvSpPr>
          <p:spPr>
            <a:xfrm flipH="false" flipV="false" rot="0">
              <a:off x="3676523" y="1660017"/>
              <a:ext cx="207772" cy="171704"/>
            </a:xfrm>
            <a:custGeom>
              <a:avLst/>
              <a:gdLst/>
              <a:ahLst/>
              <a:cxnLst/>
              <a:rect r="r" b="b" t="t" l="l"/>
              <a:pathLst>
                <a:path h="171704" w="207772">
                  <a:moveTo>
                    <a:pt x="114554" y="158115"/>
                  </a:moveTo>
                  <a:cubicBezTo>
                    <a:pt x="207772" y="144399"/>
                    <a:pt x="186436" y="0"/>
                    <a:pt x="93218" y="13589"/>
                  </a:cubicBezTo>
                  <a:cubicBezTo>
                    <a:pt x="0" y="27178"/>
                    <a:pt x="21336" y="171704"/>
                    <a:pt x="114554" y="158115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5" id="75"/>
            <p:cNvSpPr/>
            <p:nvPr/>
          </p:nvSpPr>
          <p:spPr>
            <a:xfrm flipH="false" flipV="false" rot="0">
              <a:off x="2738120" y="3085211"/>
              <a:ext cx="155702" cy="128905"/>
            </a:xfrm>
            <a:custGeom>
              <a:avLst/>
              <a:gdLst/>
              <a:ahLst/>
              <a:cxnLst/>
              <a:rect r="r" b="b" t="t" l="l"/>
              <a:pathLst>
                <a:path h="128905" w="155702">
                  <a:moveTo>
                    <a:pt x="85725" y="118618"/>
                  </a:moveTo>
                  <a:cubicBezTo>
                    <a:pt x="155702" y="108458"/>
                    <a:pt x="139700" y="0"/>
                    <a:pt x="69850" y="10287"/>
                  </a:cubicBezTo>
                  <a:cubicBezTo>
                    <a:pt x="0" y="20574"/>
                    <a:pt x="15748" y="128905"/>
                    <a:pt x="85725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6" id="76"/>
            <p:cNvSpPr/>
            <p:nvPr/>
          </p:nvSpPr>
          <p:spPr>
            <a:xfrm flipH="false" flipV="false" rot="0">
              <a:off x="2021967" y="3213354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85979" y="118618"/>
                  </a:moveTo>
                  <a:cubicBezTo>
                    <a:pt x="155829" y="108458"/>
                    <a:pt x="139954" y="0"/>
                    <a:pt x="69977" y="10287"/>
                  </a:cubicBezTo>
                  <a:cubicBezTo>
                    <a:pt x="0" y="20574"/>
                    <a:pt x="16002" y="128905"/>
                    <a:pt x="85979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7" id="77"/>
            <p:cNvSpPr/>
            <p:nvPr/>
          </p:nvSpPr>
          <p:spPr>
            <a:xfrm flipH="false" flipV="false" rot="0">
              <a:off x="2116836" y="2763520"/>
              <a:ext cx="155702" cy="128778"/>
            </a:xfrm>
            <a:custGeom>
              <a:avLst/>
              <a:gdLst/>
              <a:ahLst/>
              <a:cxnLst/>
              <a:rect r="r" b="b" t="t" l="l"/>
              <a:pathLst>
                <a:path h="128778" w="155702">
                  <a:moveTo>
                    <a:pt x="85725" y="118618"/>
                  </a:moveTo>
                  <a:cubicBezTo>
                    <a:pt x="155702" y="108331"/>
                    <a:pt x="139700" y="0"/>
                    <a:pt x="69850" y="10287"/>
                  </a:cubicBezTo>
                  <a:cubicBezTo>
                    <a:pt x="0" y="20574"/>
                    <a:pt x="15748" y="128778"/>
                    <a:pt x="85725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2637536" y="1310132"/>
              <a:ext cx="155829" cy="128778"/>
            </a:xfrm>
            <a:custGeom>
              <a:avLst/>
              <a:gdLst/>
              <a:ahLst/>
              <a:cxnLst/>
              <a:rect r="r" b="b" t="t" l="l"/>
              <a:pathLst>
                <a:path h="128778" w="155829">
                  <a:moveTo>
                    <a:pt x="85852" y="118618"/>
                  </a:moveTo>
                  <a:cubicBezTo>
                    <a:pt x="155829" y="108331"/>
                    <a:pt x="139954" y="0"/>
                    <a:pt x="69977" y="10160"/>
                  </a:cubicBezTo>
                  <a:cubicBezTo>
                    <a:pt x="0" y="20320"/>
                    <a:pt x="15875" y="128778"/>
                    <a:pt x="85852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79" id="79"/>
            <p:cNvSpPr/>
            <p:nvPr/>
          </p:nvSpPr>
          <p:spPr>
            <a:xfrm flipH="false" flipV="false" rot="0">
              <a:off x="3607943" y="1351026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85852" y="118618"/>
                  </a:moveTo>
                  <a:cubicBezTo>
                    <a:pt x="155829" y="108331"/>
                    <a:pt x="139954" y="0"/>
                    <a:pt x="69850" y="10287"/>
                  </a:cubicBezTo>
                  <a:cubicBezTo>
                    <a:pt x="0" y="20447"/>
                    <a:pt x="15875" y="128905"/>
                    <a:pt x="85852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0" id="80"/>
            <p:cNvSpPr/>
            <p:nvPr/>
          </p:nvSpPr>
          <p:spPr>
            <a:xfrm flipH="false" flipV="false" rot="0">
              <a:off x="4304157" y="1088263"/>
              <a:ext cx="155702" cy="129032"/>
            </a:xfrm>
            <a:custGeom>
              <a:avLst/>
              <a:gdLst/>
              <a:ahLst/>
              <a:cxnLst/>
              <a:rect r="r" b="b" t="t" l="l"/>
              <a:pathLst>
                <a:path h="129032" w="155702">
                  <a:moveTo>
                    <a:pt x="85852" y="118618"/>
                  </a:moveTo>
                  <a:cubicBezTo>
                    <a:pt x="155702" y="108331"/>
                    <a:pt x="139827" y="0"/>
                    <a:pt x="69850" y="10287"/>
                  </a:cubicBezTo>
                  <a:cubicBezTo>
                    <a:pt x="0" y="20574"/>
                    <a:pt x="16002" y="129032"/>
                    <a:pt x="85852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1" id="81"/>
            <p:cNvSpPr/>
            <p:nvPr/>
          </p:nvSpPr>
          <p:spPr>
            <a:xfrm flipH="false" flipV="false" rot="0">
              <a:off x="4296156" y="2282571"/>
              <a:ext cx="155702" cy="128905"/>
            </a:xfrm>
            <a:custGeom>
              <a:avLst/>
              <a:gdLst/>
              <a:ahLst/>
              <a:cxnLst/>
              <a:rect r="r" b="b" t="t" l="l"/>
              <a:pathLst>
                <a:path h="128905" w="155702">
                  <a:moveTo>
                    <a:pt x="85852" y="118618"/>
                  </a:moveTo>
                  <a:cubicBezTo>
                    <a:pt x="155702" y="108458"/>
                    <a:pt x="139827" y="0"/>
                    <a:pt x="69850" y="10287"/>
                  </a:cubicBezTo>
                  <a:cubicBezTo>
                    <a:pt x="0" y="20574"/>
                    <a:pt x="15875" y="128905"/>
                    <a:pt x="85852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2" id="82"/>
            <p:cNvSpPr/>
            <p:nvPr/>
          </p:nvSpPr>
          <p:spPr>
            <a:xfrm flipH="false" flipV="false" rot="0">
              <a:off x="4578604" y="2745994"/>
              <a:ext cx="155829" cy="128778"/>
            </a:xfrm>
            <a:custGeom>
              <a:avLst/>
              <a:gdLst/>
              <a:ahLst/>
              <a:cxnLst/>
              <a:rect r="r" b="b" t="t" l="l"/>
              <a:pathLst>
                <a:path h="128778" w="155829">
                  <a:moveTo>
                    <a:pt x="85979" y="118618"/>
                  </a:moveTo>
                  <a:cubicBezTo>
                    <a:pt x="155829" y="108331"/>
                    <a:pt x="139954" y="0"/>
                    <a:pt x="69977" y="10160"/>
                  </a:cubicBezTo>
                  <a:cubicBezTo>
                    <a:pt x="0" y="20320"/>
                    <a:pt x="16002" y="128778"/>
                    <a:pt x="85979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3" id="83"/>
            <p:cNvSpPr/>
            <p:nvPr/>
          </p:nvSpPr>
          <p:spPr>
            <a:xfrm flipH="false" flipV="false" rot="0">
              <a:off x="3166237" y="1783207"/>
              <a:ext cx="155956" cy="128905"/>
            </a:xfrm>
            <a:custGeom>
              <a:avLst/>
              <a:gdLst/>
              <a:ahLst/>
              <a:cxnLst/>
              <a:rect r="r" b="b" t="t" l="l"/>
              <a:pathLst>
                <a:path h="128905" w="155956">
                  <a:moveTo>
                    <a:pt x="85979" y="118618"/>
                  </a:moveTo>
                  <a:cubicBezTo>
                    <a:pt x="155956" y="108458"/>
                    <a:pt x="139954" y="0"/>
                    <a:pt x="69977" y="10160"/>
                  </a:cubicBezTo>
                  <a:cubicBezTo>
                    <a:pt x="0" y="20320"/>
                    <a:pt x="16002" y="128905"/>
                    <a:pt x="85979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3100451" y="2114042"/>
              <a:ext cx="155575" cy="128905"/>
            </a:xfrm>
            <a:custGeom>
              <a:avLst/>
              <a:gdLst/>
              <a:ahLst/>
              <a:cxnLst/>
              <a:rect r="r" b="b" t="t" l="l"/>
              <a:pathLst>
                <a:path h="128905" w="155575">
                  <a:moveTo>
                    <a:pt x="85725" y="118618"/>
                  </a:moveTo>
                  <a:cubicBezTo>
                    <a:pt x="155575" y="108458"/>
                    <a:pt x="139700" y="0"/>
                    <a:pt x="69850" y="10287"/>
                  </a:cubicBezTo>
                  <a:cubicBezTo>
                    <a:pt x="0" y="20574"/>
                    <a:pt x="15748" y="128905"/>
                    <a:pt x="85725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5" id="85"/>
            <p:cNvSpPr/>
            <p:nvPr/>
          </p:nvSpPr>
          <p:spPr>
            <a:xfrm flipH="false" flipV="false" rot="0">
              <a:off x="2129409" y="1912493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85725" y="118618"/>
                  </a:moveTo>
                  <a:cubicBezTo>
                    <a:pt x="155829" y="108458"/>
                    <a:pt x="139700" y="0"/>
                    <a:pt x="69850" y="10287"/>
                  </a:cubicBezTo>
                  <a:cubicBezTo>
                    <a:pt x="0" y="20574"/>
                    <a:pt x="15875" y="128905"/>
                    <a:pt x="85725" y="118618"/>
                  </a:cubicBezTo>
                </a:path>
              </a:pathLst>
            </a:custGeom>
            <a:solidFill>
              <a:srgbClr val="2E414D"/>
            </a:solidFill>
          </p:spPr>
        </p:sp>
        <p:sp>
          <p:nvSpPr>
            <p:cNvPr name="Freeform 86" id="86"/>
            <p:cNvSpPr/>
            <p:nvPr/>
          </p:nvSpPr>
          <p:spPr>
            <a:xfrm flipH="false" flipV="false" rot="0">
              <a:off x="1597025" y="2197354"/>
              <a:ext cx="155829" cy="128905"/>
            </a:xfrm>
            <a:custGeom>
              <a:avLst/>
              <a:gdLst/>
              <a:ahLst/>
              <a:cxnLst/>
              <a:rect r="r" b="b" t="t" l="l"/>
              <a:pathLst>
                <a:path h="128905" w="155829">
                  <a:moveTo>
                    <a:pt x="85852" y="118618"/>
                  </a:moveTo>
                  <a:cubicBezTo>
                    <a:pt x="155829" y="108331"/>
                    <a:pt x="139954" y="0"/>
                    <a:pt x="69977" y="10287"/>
                  </a:cubicBezTo>
                  <a:cubicBezTo>
                    <a:pt x="0" y="20574"/>
                    <a:pt x="15875" y="128905"/>
                    <a:pt x="85852" y="118618"/>
                  </a:cubicBezTo>
                </a:path>
              </a:pathLst>
            </a:custGeom>
            <a:solidFill>
              <a:srgbClr val="2E414D"/>
            </a:solidFill>
          </p:spPr>
        </p:sp>
      </p:grpSp>
      <p:sp>
        <p:nvSpPr>
          <p:cNvPr name="Freeform 87" id="87"/>
          <p:cNvSpPr/>
          <p:nvPr/>
        </p:nvSpPr>
        <p:spPr>
          <a:xfrm flipH="false" flipV="false" rot="0">
            <a:off x="14786258" y="-1600495"/>
            <a:ext cx="4946647" cy="5260972"/>
          </a:xfrm>
          <a:custGeom>
            <a:avLst/>
            <a:gdLst/>
            <a:ahLst/>
            <a:cxnLst/>
            <a:rect r="r" b="b" t="t" l="l"/>
            <a:pathLst>
              <a:path h="5260972" w="4946647">
                <a:moveTo>
                  <a:pt x="0" y="0"/>
                </a:moveTo>
                <a:lnTo>
                  <a:pt x="4946646" y="0"/>
                </a:lnTo>
                <a:lnTo>
                  <a:pt x="4946646" y="5260972"/>
                </a:lnTo>
                <a:lnTo>
                  <a:pt x="0" y="5260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8" id="88"/>
          <p:cNvSpPr/>
          <p:nvPr/>
        </p:nvSpPr>
        <p:spPr>
          <a:xfrm flipH="false" flipV="false" rot="0">
            <a:off x="0" y="2647617"/>
            <a:ext cx="16392277" cy="6905549"/>
          </a:xfrm>
          <a:custGeom>
            <a:avLst/>
            <a:gdLst/>
            <a:ahLst/>
            <a:cxnLst/>
            <a:rect r="r" b="b" t="t" l="l"/>
            <a:pathLst>
              <a:path h="6905549" w="16392277">
                <a:moveTo>
                  <a:pt x="0" y="0"/>
                </a:moveTo>
                <a:lnTo>
                  <a:pt x="16392277" y="0"/>
                </a:lnTo>
                <a:lnTo>
                  <a:pt x="16392277" y="6905548"/>
                </a:lnTo>
                <a:lnTo>
                  <a:pt x="0" y="6905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676" t="-22759" r="-15865" b="0"/>
            </a:stretch>
          </a:blipFill>
        </p:spPr>
      </p:sp>
      <p:sp>
        <p:nvSpPr>
          <p:cNvPr name="TextBox 89" id="89"/>
          <p:cNvSpPr txBox="true"/>
          <p:nvPr/>
        </p:nvSpPr>
        <p:spPr>
          <a:xfrm rot="0">
            <a:off x="936688" y="291046"/>
            <a:ext cx="13591737" cy="2083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7"/>
              </a:lnSpc>
            </a:pPr>
            <a:r>
              <a:rPr lang="en-US" sz="5906">
                <a:solidFill>
                  <a:srgbClr val="000000"/>
                </a:solidFill>
                <a:latin typeface="Noto Serif Display Heavy"/>
              </a:rPr>
              <a:t>Про використання електронного журналу ( плюси та м нуси)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99729" y="-505301"/>
            <a:ext cx="6505546" cy="13545493"/>
          </a:xfrm>
          <a:custGeom>
            <a:avLst/>
            <a:gdLst/>
            <a:ahLst/>
            <a:cxnLst/>
            <a:rect r="r" b="b" t="t" l="l"/>
            <a:pathLst>
              <a:path h="13545493" w="6505546">
                <a:moveTo>
                  <a:pt x="0" y="0"/>
                </a:moveTo>
                <a:lnTo>
                  <a:pt x="6505546" y="0"/>
                </a:lnTo>
                <a:lnTo>
                  <a:pt x="6505546" y="13545493"/>
                </a:lnTo>
                <a:lnTo>
                  <a:pt x="0" y="13545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1476" y="686905"/>
            <a:ext cx="2781300" cy="904875"/>
          </a:xfrm>
          <a:custGeom>
            <a:avLst/>
            <a:gdLst/>
            <a:ahLst/>
            <a:cxnLst/>
            <a:rect r="r" b="b" t="t" l="l"/>
            <a:pathLst>
              <a:path h="904875" w="2781300">
                <a:moveTo>
                  <a:pt x="0" y="0"/>
                </a:moveTo>
                <a:lnTo>
                  <a:pt x="2781300" y="0"/>
                </a:lnTo>
                <a:lnTo>
                  <a:pt x="2781300" y="904875"/>
                </a:lnTo>
                <a:lnTo>
                  <a:pt x="0" y="9048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59228" y="3803104"/>
            <a:ext cx="8772525" cy="5934075"/>
          </a:xfrm>
          <a:custGeom>
            <a:avLst/>
            <a:gdLst/>
            <a:ahLst/>
            <a:cxnLst/>
            <a:rect r="r" b="b" t="t" l="l"/>
            <a:pathLst>
              <a:path h="5934075" w="8772525">
                <a:moveTo>
                  <a:pt x="0" y="0"/>
                </a:moveTo>
                <a:lnTo>
                  <a:pt x="8772525" y="0"/>
                </a:lnTo>
                <a:lnTo>
                  <a:pt x="8772525" y="5934075"/>
                </a:lnTo>
                <a:lnTo>
                  <a:pt x="0" y="5934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609" t="-84455" r="-104660" b="-3737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8411" y="4570895"/>
            <a:ext cx="3190875" cy="2571750"/>
          </a:xfrm>
          <a:custGeom>
            <a:avLst/>
            <a:gdLst/>
            <a:ahLst/>
            <a:cxnLst/>
            <a:rect r="r" b="b" t="t" l="l"/>
            <a:pathLst>
              <a:path h="2571750" w="3190875">
                <a:moveTo>
                  <a:pt x="0" y="0"/>
                </a:moveTo>
                <a:lnTo>
                  <a:pt x="3190875" y="0"/>
                </a:lnTo>
                <a:lnTo>
                  <a:pt x="3190875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754940" y="1022890"/>
            <a:ext cx="10872616" cy="2490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12"/>
              </a:lnSpc>
            </a:pPr>
            <a:r>
              <a:rPr lang="en-US" sz="8065" spc="177">
                <a:solidFill>
                  <a:srgbClr val="2E414D"/>
                </a:solidFill>
                <a:latin typeface="Evolventa"/>
              </a:rPr>
              <a:t> Навчання із використанням ТДН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61728" y="201568"/>
            <a:ext cx="2204228" cy="1444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7"/>
              </a:lnSpc>
            </a:pPr>
            <a:r>
              <a:rPr lang="en-US" sz="6890">
                <a:solidFill>
                  <a:srgbClr val="2E414D"/>
                </a:solidFill>
                <a:latin typeface="Evolventa"/>
              </a:rPr>
              <a:t> Клас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DAFkkiAQmm0</dc:identifier>
  <dcterms:modified xsi:type="dcterms:W3CDTF">2011-08-01T06:04:30Z</dcterms:modified>
  <cp:revision>1</cp:revision>
  <dc:title>звіт-директорки-Стрийського-ліцею-6-за-2022-2023н.р..pdf</dc:title>
</cp:coreProperties>
</file>